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12" r:id="rId2"/>
    <p:sldId id="284" r:id="rId3"/>
    <p:sldId id="256" r:id="rId4"/>
    <p:sldId id="310" r:id="rId5"/>
    <p:sldId id="257" r:id="rId6"/>
    <p:sldId id="313" r:id="rId7"/>
    <p:sldId id="258" r:id="rId8"/>
    <p:sldId id="336" r:id="rId9"/>
    <p:sldId id="259" r:id="rId10"/>
    <p:sldId id="327" r:id="rId11"/>
    <p:sldId id="260" r:id="rId12"/>
    <p:sldId id="335" r:id="rId13"/>
    <p:sldId id="261" r:id="rId14"/>
    <p:sldId id="262" r:id="rId15"/>
    <p:sldId id="326" r:id="rId16"/>
    <p:sldId id="263" r:id="rId17"/>
    <p:sldId id="331" r:id="rId18"/>
    <p:sldId id="264" r:id="rId19"/>
    <p:sldId id="321" r:id="rId20"/>
    <p:sldId id="265" r:id="rId21"/>
    <p:sldId id="266" r:id="rId22"/>
    <p:sldId id="332" r:id="rId23"/>
    <p:sldId id="267" r:id="rId24"/>
    <p:sldId id="295" r:id="rId25"/>
    <p:sldId id="268" r:id="rId26"/>
    <p:sldId id="269" r:id="rId27"/>
    <p:sldId id="297" r:id="rId28"/>
    <p:sldId id="270" r:id="rId29"/>
    <p:sldId id="328" r:id="rId30"/>
    <p:sldId id="271" r:id="rId31"/>
    <p:sldId id="337" r:id="rId32"/>
    <p:sldId id="272" r:id="rId33"/>
    <p:sldId id="300" r:id="rId34"/>
    <p:sldId id="273" r:id="rId35"/>
    <p:sldId id="338" r:id="rId36"/>
    <p:sldId id="274" r:id="rId37"/>
    <p:sldId id="322" r:id="rId38"/>
    <p:sldId id="275" r:id="rId39"/>
    <p:sldId id="323" r:id="rId40"/>
    <p:sldId id="276" r:id="rId41"/>
    <p:sldId id="339" r:id="rId42"/>
    <p:sldId id="277" r:id="rId43"/>
    <p:sldId id="324" r:id="rId44"/>
    <p:sldId id="278" r:id="rId45"/>
    <p:sldId id="279" r:id="rId46"/>
    <p:sldId id="318" r:id="rId47"/>
    <p:sldId id="280" r:id="rId48"/>
    <p:sldId id="334" r:id="rId49"/>
    <p:sldId id="281" r:id="rId50"/>
    <p:sldId id="32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3399"/>
    <a:srgbClr val="FF0066"/>
    <a:srgbClr val="CC66FF"/>
    <a:srgbClr val="9933FF"/>
    <a:srgbClr val="66FF33"/>
    <a:srgbClr val="FF5050"/>
    <a:srgbClr val="CC0066"/>
    <a:srgbClr val="FFFF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9" autoAdjust="0"/>
    <p:restoredTop sz="94638" autoAdjust="0"/>
  </p:normalViewPr>
  <p:slideViewPr>
    <p:cSldViewPr>
      <p:cViewPr varScale="1">
        <p:scale>
          <a:sx n="70" d="100"/>
          <a:sy n="70" d="100"/>
        </p:scale>
        <p:origin x="1098" y="66"/>
      </p:cViewPr>
      <p:guideLst>
        <p:guide orient="horz" pos="2160"/>
        <p:guide pos="2880"/>
      </p:guideLst>
    </p:cSldViewPr>
  </p:slideViewPr>
  <p:outlineViewPr>
    <p:cViewPr>
      <p:scale>
        <a:sx n="33" d="100"/>
        <a:sy n="33" d="100"/>
      </p:scale>
      <p:origin x="0" y="104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77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4E4133-787B-4D54-B165-39C45D874BCB}" type="datetimeFigureOut">
              <a:rPr lang="en-US" smtClean="0"/>
              <a:pPr/>
              <a:t>5/10/2017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3B90F-FD22-4B91-9EDF-02B6DC5EC0CD}" type="slidenum">
              <a:rPr lang="en-US" smtClean="0"/>
              <a:pPr/>
              <a:t>‹#›</a:t>
            </a:fld>
            <a:endParaRPr lang="en-US"/>
          </a:p>
        </p:txBody>
      </p:sp>
    </p:spTree>
    <p:extLst>
      <p:ext uri="{BB962C8B-B14F-4D97-AF65-F5344CB8AC3E}">
        <p14:creationId xmlns:p14="http://schemas.microsoft.com/office/powerpoint/2010/main" val="1683290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23B90F-FD22-4B91-9EDF-02B6DC5EC0CD}" type="slidenum">
              <a:rPr lang="en-US" smtClean="0"/>
              <a:pPr/>
              <a:t>1</a:t>
            </a:fld>
            <a:endParaRPr lang="en-US"/>
          </a:p>
        </p:txBody>
      </p:sp>
    </p:spTree>
    <p:extLst>
      <p:ext uri="{BB962C8B-B14F-4D97-AF65-F5344CB8AC3E}">
        <p14:creationId xmlns:p14="http://schemas.microsoft.com/office/powerpoint/2010/main" val="860178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23B90F-FD22-4B91-9EDF-02B6DC5EC0CD}" type="slidenum">
              <a:rPr lang="en-US" smtClean="0"/>
              <a:pPr/>
              <a:t>3</a:t>
            </a:fld>
            <a:endParaRPr lang="en-US"/>
          </a:p>
        </p:txBody>
      </p:sp>
    </p:spTree>
    <p:extLst>
      <p:ext uri="{BB962C8B-B14F-4D97-AF65-F5344CB8AC3E}">
        <p14:creationId xmlns:p14="http://schemas.microsoft.com/office/powerpoint/2010/main" val="2707865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23B90F-FD22-4B91-9EDF-02B6DC5EC0CD}" type="slidenum">
              <a:rPr lang="en-US" smtClean="0"/>
              <a:pPr/>
              <a:t>9</a:t>
            </a:fld>
            <a:endParaRPr lang="en-US"/>
          </a:p>
        </p:txBody>
      </p:sp>
    </p:spTree>
    <p:extLst>
      <p:ext uri="{BB962C8B-B14F-4D97-AF65-F5344CB8AC3E}">
        <p14:creationId xmlns:p14="http://schemas.microsoft.com/office/powerpoint/2010/main" val="529500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2">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A086AA-1432-48D1-903C-79F59F94B275}"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96CCD-7272-4709-BBB6-90C5F48FF5F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086AA-1432-48D1-903C-79F59F94B275}"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96CCD-7272-4709-BBB6-90C5F48FF5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086AA-1432-48D1-903C-79F59F94B275}"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96CCD-7272-4709-BBB6-90C5F48FF5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086AA-1432-48D1-903C-79F59F94B275}"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96CCD-7272-4709-BBB6-90C5F48FF5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A086AA-1432-48D1-903C-79F59F94B275}"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96CCD-7272-4709-BBB6-90C5F48FF5F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A086AA-1432-48D1-903C-79F59F94B275}"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96CCD-7272-4709-BBB6-90C5F48FF5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A086AA-1432-48D1-903C-79F59F94B275}" type="datetimeFigureOut">
              <a:rPr lang="en-US" smtClean="0"/>
              <a:pPr/>
              <a:t>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696CCD-7272-4709-BBB6-90C5F48FF5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A086AA-1432-48D1-903C-79F59F94B275}" type="datetimeFigureOut">
              <a:rPr lang="en-US" smtClean="0"/>
              <a:pPr/>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696CCD-7272-4709-BBB6-90C5F48FF5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086AA-1432-48D1-903C-79F59F94B275}" type="datetimeFigureOut">
              <a:rPr lang="en-US" smtClean="0"/>
              <a:pPr/>
              <a:t>5/10/2017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696CCD-7272-4709-BBB6-90C5F48FF5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A086AA-1432-48D1-903C-79F59F94B275}"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96CCD-7272-4709-BBB6-90C5F48FF5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A086AA-1432-48D1-903C-79F59F94B275}"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96CCD-7272-4709-BBB6-90C5F48FF5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086AA-1432-48D1-903C-79F59F94B275}" type="datetimeFigureOut">
              <a:rPr lang="en-US" smtClean="0"/>
              <a:pPr/>
              <a:t>5/10/2017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96CCD-7272-4709-BBB6-90C5F48FF5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source=images&amp;cd=&amp;cad=rja&amp;uact=8&amp;ved=0CAcQjRxqFQoTCNKGtfuewscCFQQbPgodcAoBRg&amp;url=http://seek.autodesk.com/product/latest/agg/guardianequipment/Guardian-Equipment/GuardianEquipment007&amp;ei=D1TbVZLDLYS2-AHwlISwBA&amp;psig=AFQjCNEwdaeUp4JS9B6_7SGwRJISPgX5jQ&amp;ust=144052362858355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com/url?sa=i&amp;rct=j&amp;q=&amp;esrc=s&amp;source=images&amp;cd=&amp;cad=rja&amp;uact=8&amp;ved=0CAcQjRxqFQoTCNz1sdinwscCFcM7PgodF34D0Q&amp;url=http://www.wpclipart.com/tools/scissors/blue_handled_scissors.png.html&amp;ei=Nl3bVdyCDcP3-AGX_I2IDQ&amp;psig=AFQjCNEfJdqaIGyQNTqm98JDfTOJpOs69Q&amp;ust=144052597648470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0CAcQjRxqFQoTCOnj3sCYwscCFYxwPgodKa4ImQ&amp;url=http://www.clipartsheep.com/portable-eyewash-stations-clipart/&amp;ei=Sk3bVemWBYzh-QGp3KLICQ&amp;psig=AFQjCNE3j5eLOvHBZ9bcHG8LpI3EpkQk2Q&amp;ust=144052185917349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amp;esrc=s&amp;source=images&amp;cd=&amp;cad=rja&amp;uact=8&amp;ved=0CAcQjRxqFQoTCK-KovOawscCFQR3PgodZ8MBkA&amp;url=http://www.amazon.com/Mayday-Treated-Fire-Blanket/dp/B000NQM9P0&amp;ei=zE_bVa_0N4Tu-QHnhoeACQ&amp;psig=AFQjCNFx9RTKcGhBtP_YwxNzCKJcY-eSdw&amp;ust=144052251032117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3.xml"/><Relationship Id="rId18" Type="http://schemas.openxmlformats.org/officeDocument/2006/relationships/slide" Target="slide44.xml"/><Relationship Id="rId26" Type="http://schemas.openxmlformats.org/officeDocument/2006/relationships/slide" Target="slide47.xml"/><Relationship Id="rId3" Type="http://schemas.openxmlformats.org/officeDocument/2006/relationships/slide" Target="slide18.xml"/><Relationship Id="rId21" Type="http://schemas.openxmlformats.org/officeDocument/2006/relationships/slide" Target="slide30.xml"/><Relationship Id="rId7" Type="http://schemas.openxmlformats.org/officeDocument/2006/relationships/slide" Target="slide13.xml"/><Relationship Id="rId12" Type="http://schemas.openxmlformats.org/officeDocument/2006/relationships/slide" Target="slide21.xml"/><Relationship Id="rId17" Type="http://schemas.openxmlformats.org/officeDocument/2006/relationships/slide" Target="slide34.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28.xml"/><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slide" Target="slide20.xml"/><Relationship Id="rId24" Type="http://schemas.openxmlformats.org/officeDocument/2006/relationships/slide" Target="slide40.xml"/><Relationship Id="rId5" Type="http://schemas.openxmlformats.org/officeDocument/2006/relationships/slide" Target="slide9.xml"/><Relationship Id="rId15" Type="http://schemas.openxmlformats.org/officeDocument/2006/relationships/slide" Target="slide42.xml"/><Relationship Id="rId23" Type="http://schemas.openxmlformats.org/officeDocument/2006/relationships/slide" Target="slide38.xml"/><Relationship Id="rId10" Type="http://schemas.openxmlformats.org/officeDocument/2006/relationships/slide" Target="slide5.xml"/><Relationship Id="rId19" Type="http://schemas.openxmlformats.org/officeDocument/2006/relationships/slide" Target="slide26.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36.xml"/><Relationship Id="rId27" Type="http://schemas.openxmlformats.org/officeDocument/2006/relationships/slide" Target="slide4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0CAcQjRxqFQoTCOnj3sCYwscCFYxwPgodKa4ImQ&amp;url=http://www.clipartsheep.com/portable-eyewash-stations-clipart/&amp;ei=Sk3bVemWBYzh-QGp3KLICQ&amp;psig=AFQjCNE3j5eLOvHBZ9bcHG8LpI3EpkQk2Q&amp;ust=1440521859173498"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6" Type="http://schemas.openxmlformats.org/officeDocument/2006/relationships/hyperlink" Target="https://www.teacherspayteachers.com/Store/Kb3teach" TargetMode="External"/><Relationship Id="rId21" Type="http://schemas.openxmlformats.org/officeDocument/2006/relationships/image" Target="../media/image22.jpeg"/><Relationship Id="rId34" Type="http://schemas.openxmlformats.org/officeDocument/2006/relationships/hyperlink" Target="https://www.teacherspayteachers.com/Store/Melonheadz/" TargetMode="External"/><Relationship Id="rId42" Type="http://schemas.openxmlformats.org/officeDocument/2006/relationships/hyperlink" Target="https://www.teacherspayteachers.com/Store/Brittney-Murphy-Fonts-And-Design" TargetMode="External"/><Relationship Id="rId47" Type="http://schemas.openxmlformats.org/officeDocument/2006/relationships/image" Target="../media/image35.jpeg"/><Relationship Id="rId50" Type="http://schemas.openxmlformats.org/officeDocument/2006/relationships/hyperlink" Target="https://www.teacherspayteachers.com/Store/Bubbly-Borders-And-More" TargetMode="External"/><Relationship Id="rId55" Type="http://schemas.openxmlformats.org/officeDocument/2006/relationships/image" Target="../media/image39.jpeg"/><Relationship Id="rId63" Type="http://schemas.openxmlformats.org/officeDocument/2006/relationships/image" Target="../media/image43.png"/><Relationship Id="rId7" Type="http://schemas.openxmlformats.org/officeDocument/2006/relationships/image" Target="../media/image15.png"/><Relationship Id="rId2" Type="http://schemas.openxmlformats.org/officeDocument/2006/relationships/image" Target="../media/image12.jpeg"/><Relationship Id="rId16" Type="http://schemas.openxmlformats.org/officeDocument/2006/relationships/hyperlink" Target="https://www.teacherspayteachers.com/Store/Teachers-Clipart" TargetMode="External"/><Relationship Id="rId29" Type="http://schemas.openxmlformats.org/officeDocument/2006/relationships/image" Target="../media/image26.png"/><Relationship Id="rId11" Type="http://schemas.openxmlformats.org/officeDocument/2006/relationships/image" Target="../media/image17.jpeg"/><Relationship Id="rId24" Type="http://schemas.openxmlformats.org/officeDocument/2006/relationships/hyperlink" Target="https://www.teacherspayteachers.com/Store/Hello-Literacy" TargetMode="External"/><Relationship Id="rId32" Type="http://schemas.openxmlformats.org/officeDocument/2006/relationships/hyperlink" Target="https://www.teacherspayteachers.com/Store/Sonya-Dehart-Design" TargetMode="External"/><Relationship Id="rId37" Type="http://schemas.openxmlformats.org/officeDocument/2006/relationships/image" Target="../media/image30.jpeg"/><Relationship Id="rId40" Type="http://schemas.openxmlformats.org/officeDocument/2006/relationships/hyperlink" Target="https://www.teacherspayteachers.com/Store/Dancing-Crayon-Designs" TargetMode="External"/><Relationship Id="rId45" Type="http://schemas.openxmlformats.org/officeDocument/2006/relationships/image" Target="../media/image34.png"/><Relationship Id="rId53" Type="http://schemas.openxmlformats.org/officeDocument/2006/relationships/image" Target="../media/image38.png"/><Relationship Id="rId58" Type="http://schemas.openxmlformats.org/officeDocument/2006/relationships/hyperlink" Target="https://www.teacherspayteachers.com/Store/Kelly-Benefield" TargetMode="External"/><Relationship Id="rId5" Type="http://schemas.openxmlformats.org/officeDocument/2006/relationships/image" Target="../media/image14.gif"/><Relationship Id="rId61" Type="http://schemas.openxmlformats.org/officeDocument/2006/relationships/image" Target="../media/image42.png"/><Relationship Id="rId19" Type="http://schemas.openxmlformats.org/officeDocument/2006/relationships/image" Target="../media/image21.jpeg"/><Relationship Id="rId14" Type="http://schemas.openxmlformats.org/officeDocument/2006/relationships/hyperlink" Target="https://www.teacherspayteachers.com/Store/A-Little-Peace-Of-Africa" TargetMode="External"/><Relationship Id="rId22" Type="http://schemas.openxmlformats.org/officeDocument/2006/relationships/hyperlink" Target="https://www.teacherspayteachers.com/Store/Ashley-Hughes-38" TargetMode="External"/><Relationship Id="rId27" Type="http://schemas.openxmlformats.org/officeDocument/2006/relationships/image" Target="../media/image25.png"/><Relationship Id="rId30" Type="http://schemas.openxmlformats.org/officeDocument/2006/relationships/hyperlink" Target="https://www.teacherspayteachers.com/Store/The-Hartmann-Sparkle" TargetMode="External"/><Relationship Id="rId35" Type="http://schemas.openxmlformats.org/officeDocument/2006/relationships/image" Target="../media/image29.jpeg"/><Relationship Id="rId43" Type="http://schemas.openxmlformats.org/officeDocument/2006/relationships/image" Target="../media/image33.jpeg"/><Relationship Id="rId48" Type="http://schemas.openxmlformats.org/officeDocument/2006/relationships/hyperlink" Target="https://www.teacherspayteachers.com/Store/Digi-By-Amy" TargetMode="External"/><Relationship Id="rId56" Type="http://schemas.openxmlformats.org/officeDocument/2006/relationships/hyperlink" Target="https://www.teacherspayteachers.com/Store/2-Smart-Chicks" TargetMode="External"/><Relationship Id="rId64" Type="http://schemas.openxmlformats.org/officeDocument/2006/relationships/hyperlink" Target="https://www.teacherspayteachers.com/Store/Zip-a-dee-doo-dah-Designs" TargetMode="External"/><Relationship Id="rId8" Type="http://schemas.openxmlformats.org/officeDocument/2006/relationships/hyperlink" Target="https://www.teacherspayteachers.com/Store/Krista-Wallden" TargetMode="External"/><Relationship Id="rId51" Type="http://schemas.openxmlformats.org/officeDocument/2006/relationships/image" Target="../media/image37.png"/><Relationship Id="rId3" Type="http://schemas.openxmlformats.org/officeDocument/2006/relationships/image" Target="../media/image13.png"/><Relationship Id="rId12" Type="http://schemas.openxmlformats.org/officeDocument/2006/relationships/hyperlink" Target="https://www.teacherspayteachers.com/Store/Lovin-Lit" TargetMode="External"/><Relationship Id="rId17" Type="http://schemas.openxmlformats.org/officeDocument/2006/relationships/image" Target="../media/image20.jpeg"/><Relationship Id="rId25" Type="http://schemas.openxmlformats.org/officeDocument/2006/relationships/image" Target="../media/image24.png"/><Relationship Id="rId33" Type="http://schemas.openxmlformats.org/officeDocument/2006/relationships/image" Target="../media/image28.png"/><Relationship Id="rId38" Type="http://schemas.openxmlformats.org/officeDocument/2006/relationships/hyperlink" Target="https://www.teacherspayteachers.com/Store/A-Perfectly-Poetic-Page" TargetMode="External"/><Relationship Id="rId46" Type="http://schemas.openxmlformats.org/officeDocument/2006/relationships/hyperlink" Target="https://www.teacherspayteachers.com/Store/Jewel-Pastor" TargetMode="External"/><Relationship Id="rId59" Type="http://schemas.openxmlformats.org/officeDocument/2006/relationships/image" Target="../media/image41.png"/><Relationship Id="rId20" Type="http://schemas.openxmlformats.org/officeDocument/2006/relationships/hyperlink" Target="https://www.teacherspayteachers.com/Store/Miss-Giraffe" TargetMode="External"/><Relationship Id="rId41" Type="http://schemas.openxmlformats.org/officeDocument/2006/relationships/image" Target="../media/image32.jpeg"/><Relationship Id="rId54" Type="http://schemas.openxmlformats.org/officeDocument/2006/relationships/hyperlink" Target="https://www.teacherspayteachers.com/Store/Paula-Kim-Studio" TargetMode="External"/><Relationship Id="rId62" Type="http://schemas.openxmlformats.org/officeDocument/2006/relationships/hyperlink" Target="https://www.teacherspayteachers.com/Store/The-3am-Teacher" TargetMode="External"/><Relationship Id="rId1" Type="http://schemas.openxmlformats.org/officeDocument/2006/relationships/slideLayout" Target="../slideLayouts/slideLayout1.xml"/><Relationship Id="rId6" Type="http://schemas.openxmlformats.org/officeDocument/2006/relationships/hyperlink" Target="https://www.teacherspayteachers.com/Store/Kimberly-Geswein-Fonts" TargetMode="External"/><Relationship Id="rId15" Type="http://schemas.openxmlformats.org/officeDocument/2006/relationships/image" Target="../media/image19.png"/><Relationship Id="rId23" Type="http://schemas.openxmlformats.org/officeDocument/2006/relationships/image" Target="../media/image23.png"/><Relationship Id="rId28" Type="http://schemas.openxmlformats.org/officeDocument/2006/relationships/hyperlink" Target="https://www.teacherspayteachers.com/Store/Khrys-Bosland" TargetMode="External"/><Relationship Id="rId36" Type="http://schemas.openxmlformats.org/officeDocument/2006/relationships/hyperlink" Target="https://www.teacherspayteachers.com/Store/Rebeccab-Designs" TargetMode="External"/><Relationship Id="rId49" Type="http://schemas.openxmlformats.org/officeDocument/2006/relationships/image" Target="../media/image36.png"/><Relationship Id="rId57" Type="http://schemas.openxmlformats.org/officeDocument/2006/relationships/image" Target="../media/image40.png"/><Relationship Id="rId10" Type="http://schemas.openxmlformats.org/officeDocument/2006/relationships/hyperlink" Target="https://www.teacherspayteachers.com/Store/Glitter-Meets-Glue-Designs" TargetMode="External"/><Relationship Id="rId31" Type="http://schemas.openxmlformats.org/officeDocument/2006/relationships/image" Target="../media/image27.jpeg"/><Relationship Id="rId44" Type="http://schemas.openxmlformats.org/officeDocument/2006/relationships/hyperlink" Target="https://www.teacherspayteachers.com/Store/Graphics-From-The-Pond" TargetMode="External"/><Relationship Id="rId52" Type="http://schemas.openxmlformats.org/officeDocument/2006/relationships/hyperlink" Target="https://www.teacherspayteachers.com/Store/Darcy-Baldwin-Fonts" TargetMode="External"/><Relationship Id="rId60" Type="http://schemas.openxmlformats.org/officeDocument/2006/relationships/hyperlink" Target="https://www.teacherspayteachers.com/Store/Redpepper" TargetMode="External"/><Relationship Id="rId65" Type="http://schemas.openxmlformats.org/officeDocument/2006/relationships/image" Target="../media/image44.png"/><Relationship Id="rId4" Type="http://schemas.openxmlformats.org/officeDocument/2006/relationships/hyperlink" Target="http://www.teacherspayteachers.com/store/Science-Chick" TargetMode="External"/><Relationship Id="rId9" Type="http://schemas.openxmlformats.org/officeDocument/2006/relationships/image" Target="../media/image16.png"/><Relationship Id="rId13" Type="http://schemas.openxmlformats.org/officeDocument/2006/relationships/image" Target="../media/image18.png"/><Relationship Id="rId18" Type="http://schemas.openxmlformats.org/officeDocument/2006/relationships/hyperlink" Target="https://www.teacherspayteachers.com/Store/The-Painted-Crow" TargetMode="External"/><Relationship Id="rId39"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10-Point Star 4"/>
          <p:cNvSpPr/>
          <p:nvPr/>
        </p:nvSpPr>
        <p:spPr>
          <a:xfrm>
            <a:off x="762000" y="533400"/>
            <a:ext cx="7696200" cy="5486400"/>
          </a:xfrm>
          <a:prstGeom prst="star10">
            <a:avLst/>
          </a:prstGeom>
          <a:solidFill>
            <a:srgbClr val="FF0000"/>
          </a:solidFill>
          <a:ln w="69850">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2209800"/>
            <a:ext cx="91440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0" b="0" i="0" u="none" strike="noStrike" kern="1200" cap="none" spc="0" normalizeH="0" baseline="0" noProof="0" dirty="0" smtClean="0">
                <a:ln>
                  <a:noFill/>
                </a:ln>
                <a:solidFill>
                  <a:schemeClr val="tx1"/>
                </a:solidFill>
                <a:effectLst/>
                <a:uLnTx/>
                <a:uFillTx/>
                <a:latin typeface="KG Shake it Off Chunky" pitchFamily="2" charset="0"/>
                <a:ea typeface="+mj-ea"/>
                <a:cs typeface="+mj-cs"/>
              </a:rPr>
              <a:t>ZONK!</a:t>
            </a:r>
            <a:endParaRPr kumimoji="0" lang="en-US" sz="12000" b="0" i="0" u="none" strike="noStrike" kern="1200" cap="none" spc="0" normalizeH="0" baseline="0" noProof="0" dirty="0">
              <a:ln>
                <a:noFill/>
              </a:ln>
              <a:solidFill>
                <a:schemeClr val="tx1"/>
              </a:solidFill>
              <a:effectLst/>
              <a:uLnTx/>
              <a:uFillTx/>
              <a:latin typeface="KG Shake it Off Chunky" pitchFamily="2" charset="0"/>
              <a:ea typeface="+mj-ea"/>
              <a:cs typeface="+mj-cs"/>
            </a:endParaRPr>
          </a:p>
        </p:txBody>
      </p:sp>
      <p:sp>
        <p:nvSpPr>
          <p:cNvPr id="7" name="TextBox 6"/>
          <p:cNvSpPr txBox="1"/>
          <p:nvPr/>
        </p:nvSpPr>
        <p:spPr>
          <a:xfrm>
            <a:off x="0" y="3581400"/>
            <a:ext cx="9144000" cy="1938992"/>
          </a:xfrm>
          <a:prstGeom prst="rect">
            <a:avLst/>
          </a:prstGeom>
          <a:noFill/>
        </p:spPr>
        <p:txBody>
          <a:bodyPr wrap="square" rtlCol="0">
            <a:spAutoFit/>
          </a:bodyPr>
          <a:lstStyle/>
          <a:p>
            <a:pPr algn="ctr"/>
            <a:r>
              <a:rPr lang="en-US" sz="6000" dirty="0" smtClean="0">
                <a:latin typeface="KG Shake it Off Chunky" pitchFamily="2" charset="0"/>
              </a:rPr>
              <a:t>Lab Safety</a:t>
            </a:r>
          </a:p>
          <a:p>
            <a:pPr algn="ctr"/>
            <a:r>
              <a:rPr lang="en-US" sz="6000" dirty="0" smtClean="0">
                <a:latin typeface="KG Shake it Off Chunky" pitchFamily="2" charset="0"/>
              </a:rPr>
              <a:t>Edition</a:t>
            </a:r>
            <a:endParaRPr lang="en-US" sz="6000" dirty="0">
              <a:latin typeface="KG Shake it Off Chunky"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5908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dirty="0" smtClean="0">
                <a:latin typeface="+mj-lt"/>
                <a:ea typeface="+mj-ea"/>
                <a:cs typeface="+mj-cs"/>
              </a:rPr>
              <a:t>Wafting is gently waving air toward your nose with your hand. It should be used any time you need to smell a substance during a lab.</a:t>
            </a:r>
            <a:endParaRPr kumimoji="0" lang="en-US" sz="6000" i="0" u="none" strike="noStrike" kern="1200" cap="none" spc="0" normalizeH="0" baseline="0" noProof="0" dirty="0" smtClean="0">
              <a:ln>
                <a:noFill/>
              </a:ln>
              <a:effectLst/>
              <a:uLnTx/>
              <a:uFillTx/>
              <a:latin typeface="+mj-lt"/>
              <a:ea typeface="+mj-ea"/>
              <a:cs typeface="+mj-cs"/>
            </a:endParaRPr>
          </a:p>
        </p:txBody>
      </p:sp>
      <p:sp>
        <p:nvSpPr>
          <p:cNvPr id="4" name="Left Arrow 3">
            <a:hlinkClick r:id="rId2" action="ppaction://hlinksldjump"/>
          </p:cNvPr>
          <p:cNvSpPr/>
          <p:nvPr/>
        </p:nvSpPr>
        <p:spPr>
          <a:xfrm>
            <a:off x="457200" y="6172200"/>
            <a:ext cx="990600" cy="457200"/>
          </a:xfrm>
          <a:prstGeom prst="leftArrow">
            <a:avLst/>
          </a:prstGeom>
          <a:solidFill>
            <a:srgbClr val="FF0000"/>
          </a:solidFill>
          <a:ln w="31750">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p>
            <a:r>
              <a:rPr lang="en-US" sz="6000" b="1" dirty="0" smtClean="0">
                <a:ln w="25400">
                  <a:solidFill>
                    <a:schemeClr val="tx1"/>
                  </a:solidFill>
                </a:ln>
                <a:solidFill>
                  <a:srgbClr val="92D050"/>
                </a:solidFill>
              </a:rPr>
              <a:t/>
            </a:r>
            <a:br>
              <a:rPr lang="en-US" sz="6000" b="1" dirty="0" smtClean="0">
                <a:ln w="25400">
                  <a:solidFill>
                    <a:schemeClr val="tx1"/>
                  </a:solidFill>
                </a:ln>
                <a:solidFill>
                  <a:srgbClr val="92D050"/>
                </a:solidFill>
              </a:rPr>
            </a:br>
            <a:r>
              <a:rPr lang="en-US" sz="6000" b="1" dirty="0">
                <a:ln w="25400">
                  <a:solidFill>
                    <a:schemeClr val="tx1"/>
                  </a:solidFill>
                </a:ln>
                <a:solidFill>
                  <a:srgbClr val="92D050"/>
                </a:solidFill>
              </a:rPr>
              <a:t/>
            </a:r>
            <a:br>
              <a:rPr lang="en-US" sz="6000" b="1" dirty="0">
                <a:ln w="25400">
                  <a:solidFill>
                    <a:schemeClr val="tx1"/>
                  </a:solidFill>
                </a:ln>
                <a:solidFill>
                  <a:srgbClr val="92D050"/>
                </a:solidFill>
              </a:rPr>
            </a:br>
            <a:endParaRPr lang="en-US" sz="6000" dirty="0"/>
          </a:p>
        </p:txBody>
      </p:sp>
      <p:sp>
        <p:nvSpPr>
          <p:cNvPr id="7" name="Title 1"/>
          <p:cNvSpPr txBox="1">
            <a:spLocks/>
          </p:cNvSpPr>
          <p:nvPr/>
        </p:nvSpPr>
        <p:spPr>
          <a:xfrm>
            <a:off x="381000" y="11430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ln w="25400">
                  <a:solidFill>
                    <a:schemeClr val="tx1"/>
                  </a:solidFill>
                </a:ln>
                <a:latin typeface="+mj-lt"/>
                <a:ea typeface="+mj-ea"/>
                <a:cs typeface="+mj-cs"/>
              </a:rPr>
              <a:t>5</a:t>
            </a:r>
            <a:r>
              <a:rPr kumimoji="0" lang="en-US" sz="6000" b="1" i="0" u="none" strike="noStrike" kern="1200" cap="none" spc="0" normalizeH="0" baseline="0" noProof="0" dirty="0" smtClean="0">
                <a:ln w="25400">
                  <a:solidFill>
                    <a:schemeClr val="tx1"/>
                  </a:solidFill>
                </a:ln>
                <a:effectLst/>
                <a:uLnTx/>
                <a:uFillTx/>
                <a:latin typeface="+mj-lt"/>
                <a:ea typeface="+mj-ea"/>
                <a:cs typeface="+mj-cs"/>
              </a:rPr>
              <a:t> points</a:t>
            </a:r>
            <a:r>
              <a:rPr kumimoji="0" lang="en-US" sz="6000" b="0" i="0" u="none" strike="noStrike" kern="1200" cap="none" spc="0" normalizeH="0" baseline="0" noProof="0" dirty="0" smtClean="0">
                <a:ln>
                  <a:noFill/>
                </a:ln>
                <a:solidFill>
                  <a:schemeClr val="tx1"/>
                </a:solidFill>
                <a:effectLst/>
                <a:uLnTx/>
                <a:uFillTx/>
                <a:latin typeface="+mj-lt"/>
                <a:ea typeface="+mj-ea"/>
                <a:cs typeface="+mj-cs"/>
              </a:rPr>
              <a:t/>
            </a:r>
            <a:br>
              <a:rPr kumimoji="0" lang="en-US" sz="6000" b="0" i="0" u="none" strike="noStrike" kern="1200" cap="none" spc="0" normalizeH="0" baseline="0" noProof="0" dirty="0" smtClean="0">
                <a:ln>
                  <a:noFill/>
                </a:ln>
                <a:solidFill>
                  <a:schemeClr val="tx1"/>
                </a:solidFill>
                <a:effectLst/>
                <a:uLnTx/>
                <a:uFillTx/>
                <a:latin typeface="+mj-lt"/>
                <a:ea typeface="+mj-ea"/>
                <a:cs typeface="+mj-cs"/>
              </a:rPr>
            </a:br>
            <a:r>
              <a:rPr kumimoji="0" lang="en-US" sz="2000" b="0" i="0" u="none" strike="noStrike" kern="1200" cap="none" spc="0" normalizeH="0" baseline="0" noProof="0" dirty="0" smtClean="0">
                <a:ln>
                  <a:noFill/>
                </a:ln>
                <a:solidFill>
                  <a:schemeClr val="tx1"/>
                </a:solidFill>
                <a:effectLst/>
                <a:uLnTx/>
                <a:uFillTx/>
                <a:latin typeface="+mj-lt"/>
                <a:ea typeface="+mj-ea"/>
                <a:cs typeface="+mj-cs"/>
              </a:rPr>
              <a:t/>
            </a:r>
            <a:br>
              <a:rPr kumimoji="0" lang="en-US" sz="2000" b="0" i="0" u="none" strike="noStrike" kern="1200" cap="none" spc="0" normalizeH="0" baseline="0" noProof="0" dirty="0" smtClean="0">
                <a:ln>
                  <a:noFill/>
                </a:ln>
                <a:solidFill>
                  <a:schemeClr val="tx1"/>
                </a:solidFill>
                <a:effectLst/>
                <a:uLnTx/>
                <a:uFillTx/>
                <a:latin typeface="+mj-lt"/>
                <a:ea typeface="+mj-ea"/>
                <a:cs typeface="+mj-cs"/>
              </a:rPr>
            </a:br>
            <a:r>
              <a:rPr lang="en-US" sz="6000" dirty="0" smtClean="0">
                <a:latin typeface="+mj-lt"/>
                <a:ea typeface="+mj-ea"/>
                <a:cs typeface="+mj-cs"/>
              </a:rPr>
              <a:t>Identify the purpose of the emergency shower.</a:t>
            </a:r>
            <a:endParaRPr kumimoji="0" lang="en-US" sz="6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4" name="Picture 7" descr="http://d2gzmlqnkfjqmm.cloudfront.net/data/product/content/agg/guardianequipment/Guardian-Equipment/GuardianEquipment007/CC967761DA92CF3386E5CE45DE6AE35F_DC33E67CD866A64392849B61F89C2048.detail.jpg">
            <a:hlinkClick r:id="rId2"/>
          </p:cNvPr>
          <p:cNvPicPr>
            <a:picLocks noChangeAspect="1" noChangeArrowheads="1"/>
          </p:cNvPicPr>
          <p:nvPr/>
        </p:nvPicPr>
        <p:blipFill>
          <a:blip r:embed="rId3" cstate="print"/>
          <a:srcRect/>
          <a:stretch>
            <a:fillRect/>
          </a:stretch>
        </p:blipFill>
        <p:spPr bwMode="auto">
          <a:xfrm>
            <a:off x="2933700" y="3429000"/>
            <a:ext cx="3276600" cy="3276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4384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dirty="0" smtClean="0">
                <a:latin typeface="+mj-lt"/>
                <a:ea typeface="+mj-ea"/>
                <a:cs typeface="+mj-cs"/>
              </a:rPr>
              <a:t>The emergency shower is used if </a:t>
            </a:r>
            <a:r>
              <a:rPr lang="en-US" sz="6000" u="sng" dirty="0" smtClean="0">
                <a:latin typeface="+mj-lt"/>
                <a:ea typeface="+mj-ea"/>
                <a:cs typeface="+mj-cs"/>
              </a:rPr>
              <a:t>large amounts</a:t>
            </a:r>
            <a:r>
              <a:rPr lang="en-US" sz="6000" dirty="0" smtClean="0">
                <a:latin typeface="+mj-lt"/>
                <a:ea typeface="+mj-ea"/>
                <a:cs typeface="+mj-cs"/>
              </a:rPr>
              <a:t> of chemicals are spilled onto the skin.</a:t>
            </a:r>
            <a:endParaRPr kumimoji="0" lang="en-US" sz="6000" i="0" u="none" strike="noStrike" kern="1200" cap="none" spc="0" normalizeH="0" baseline="0" noProof="0" dirty="0" smtClean="0">
              <a:ln>
                <a:noFill/>
              </a:ln>
              <a:effectLst/>
              <a:uLnTx/>
              <a:uFillTx/>
              <a:latin typeface="+mj-lt"/>
              <a:ea typeface="+mj-ea"/>
              <a:cs typeface="+mj-cs"/>
            </a:endParaRPr>
          </a:p>
        </p:txBody>
      </p:sp>
      <p:sp>
        <p:nvSpPr>
          <p:cNvPr id="4" name="Left Arrow 3">
            <a:hlinkClick r:id="rId2" action="ppaction://hlinksldjump"/>
          </p:cNvPr>
          <p:cNvSpPr/>
          <p:nvPr/>
        </p:nvSpPr>
        <p:spPr>
          <a:xfrm>
            <a:off x="457200" y="6172200"/>
            <a:ext cx="990600" cy="457200"/>
          </a:xfrm>
          <a:prstGeom prst="leftArrow">
            <a:avLst/>
          </a:prstGeom>
          <a:solidFill>
            <a:srgbClr val="FF0000"/>
          </a:solidFill>
          <a:ln w="31750">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p>
            <a:r>
              <a:rPr lang="en-US" sz="6000" b="1" dirty="0" smtClean="0">
                <a:ln w="25400">
                  <a:solidFill>
                    <a:schemeClr val="tx1"/>
                  </a:solidFill>
                </a:ln>
                <a:solidFill>
                  <a:srgbClr val="92D050"/>
                </a:solidFill>
              </a:rPr>
              <a:t/>
            </a:r>
            <a:br>
              <a:rPr lang="en-US" sz="6000" b="1" dirty="0" smtClean="0">
                <a:ln w="25400">
                  <a:solidFill>
                    <a:schemeClr val="tx1"/>
                  </a:solidFill>
                </a:ln>
                <a:solidFill>
                  <a:srgbClr val="92D050"/>
                </a:solidFill>
              </a:rPr>
            </a:br>
            <a:r>
              <a:rPr lang="en-US" sz="6000" b="1" dirty="0">
                <a:ln w="25400">
                  <a:solidFill>
                    <a:schemeClr val="tx1"/>
                  </a:solidFill>
                </a:ln>
                <a:solidFill>
                  <a:srgbClr val="92D050"/>
                </a:solidFill>
              </a:rPr>
              <a:t/>
            </a:r>
            <a:br>
              <a:rPr lang="en-US" sz="6000" b="1" dirty="0">
                <a:ln w="25400">
                  <a:solidFill>
                    <a:schemeClr val="tx1"/>
                  </a:solidFill>
                </a:ln>
                <a:solidFill>
                  <a:srgbClr val="92D050"/>
                </a:solidFill>
              </a:rPr>
            </a:br>
            <a:endParaRPr lang="en-US" sz="6000" dirty="0"/>
          </a:p>
        </p:txBody>
      </p:sp>
      <p:sp>
        <p:nvSpPr>
          <p:cNvPr id="4" name="10-Point Star 3"/>
          <p:cNvSpPr/>
          <p:nvPr/>
        </p:nvSpPr>
        <p:spPr>
          <a:xfrm>
            <a:off x="1447800" y="1143000"/>
            <a:ext cx="6096000" cy="4114800"/>
          </a:xfrm>
          <a:prstGeom prst="star10">
            <a:avLst/>
          </a:prstGeom>
          <a:solidFill>
            <a:srgbClr val="FF0000"/>
          </a:solidFill>
          <a:ln w="69850">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0" y="2209800"/>
            <a:ext cx="91440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600" b="0" i="0" u="none" strike="noStrike" kern="1200" cap="none" spc="0" normalizeH="0" baseline="0" noProof="0" dirty="0" smtClean="0">
                <a:ln>
                  <a:noFill/>
                </a:ln>
                <a:solidFill>
                  <a:schemeClr val="tx1"/>
                </a:solidFill>
                <a:effectLst/>
                <a:uLnTx/>
                <a:uFillTx/>
                <a:latin typeface="KG Shake it Off Chunky" pitchFamily="2" charset="0"/>
                <a:ea typeface="+mj-ea"/>
                <a:cs typeface="+mj-cs"/>
              </a:rPr>
              <a:t>ZONK!</a:t>
            </a:r>
            <a:endParaRPr kumimoji="0" lang="en-US" sz="9600" b="0" i="0" u="none" strike="noStrike" kern="1200" cap="none" spc="0" normalizeH="0" baseline="0" noProof="0" dirty="0">
              <a:ln>
                <a:noFill/>
              </a:ln>
              <a:solidFill>
                <a:schemeClr val="tx1"/>
              </a:solidFill>
              <a:effectLst/>
              <a:uLnTx/>
              <a:uFillTx/>
              <a:latin typeface="KG Shake it Off Chunky" pitchFamily="2" charset="0"/>
              <a:ea typeface="+mj-ea"/>
              <a:cs typeface="+mj-cs"/>
            </a:endParaRPr>
          </a:p>
        </p:txBody>
      </p:sp>
      <p:sp>
        <p:nvSpPr>
          <p:cNvPr id="6" name="Title 1"/>
          <p:cNvSpPr txBox="1">
            <a:spLocks/>
          </p:cNvSpPr>
          <p:nvPr/>
        </p:nvSpPr>
        <p:spPr>
          <a:xfrm>
            <a:off x="0" y="3352800"/>
            <a:ext cx="91440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KG Shake it Off Chunky" pitchFamily="2" charset="0"/>
                <a:ea typeface="+mj-ea"/>
                <a:cs typeface="+mj-cs"/>
              </a:rPr>
              <a:t>Lose 10 points</a:t>
            </a:r>
            <a:endParaRPr kumimoji="0" lang="en-US" sz="4000" b="0" i="0" u="none" strike="noStrike" kern="1200" cap="none" spc="0" normalizeH="0" baseline="0" noProof="0" dirty="0">
              <a:ln>
                <a:noFill/>
              </a:ln>
              <a:solidFill>
                <a:schemeClr val="tx1"/>
              </a:solidFill>
              <a:effectLst/>
              <a:uLnTx/>
              <a:uFillTx/>
              <a:latin typeface="KG Shake it Off Chunky" pitchFamily="2" charset="0"/>
              <a:ea typeface="+mj-ea"/>
              <a:cs typeface="+mj-cs"/>
            </a:endParaRPr>
          </a:p>
        </p:txBody>
      </p:sp>
      <p:sp>
        <p:nvSpPr>
          <p:cNvPr id="8" name="Left Arrow 7">
            <a:hlinkClick r:id="rId2" action="ppaction://hlinksldjump"/>
          </p:cNvPr>
          <p:cNvSpPr/>
          <p:nvPr/>
        </p:nvSpPr>
        <p:spPr>
          <a:xfrm>
            <a:off x="457200" y="6172200"/>
            <a:ext cx="990600" cy="457200"/>
          </a:xfrm>
          <a:prstGeom prst="leftArrow">
            <a:avLst/>
          </a:prstGeom>
          <a:solidFill>
            <a:srgbClr val="FF0000"/>
          </a:solidFill>
          <a:ln w="31750">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p>
            <a:r>
              <a:rPr lang="en-US" sz="6000" b="1" dirty="0" smtClean="0">
                <a:ln w="25400">
                  <a:solidFill>
                    <a:schemeClr val="tx1"/>
                  </a:solidFill>
                </a:ln>
                <a:solidFill>
                  <a:srgbClr val="92D050"/>
                </a:solidFill>
              </a:rPr>
              <a:t/>
            </a:r>
            <a:br>
              <a:rPr lang="en-US" sz="6000" b="1" dirty="0" smtClean="0">
                <a:ln w="25400">
                  <a:solidFill>
                    <a:schemeClr val="tx1"/>
                  </a:solidFill>
                </a:ln>
                <a:solidFill>
                  <a:srgbClr val="92D050"/>
                </a:solidFill>
              </a:rPr>
            </a:br>
            <a:r>
              <a:rPr lang="en-US" sz="6000" b="1" dirty="0">
                <a:ln w="25400">
                  <a:solidFill>
                    <a:schemeClr val="tx1"/>
                  </a:solidFill>
                </a:ln>
                <a:solidFill>
                  <a:srgbClr val="92D050"/>
                </a:solidFill>
              </a:rPr>
              <a:t/>
            </a:r>
            <a:br>
              <a:rPr lang="en-US" sz="6000" b="1" dirty="0">
                <a:ln w="25400">
                  <a:solidFill>
                    <a:schemeClr val="tx1"/>
                  </a:solidFill>
                </a:ln>
                <a:solidFill>
                  <a:srgbClr val="92D050"/>
                </a:solidFill>
              </a:rPr>
            </a:br>
            <a:endParaRPr lang="en-US" sz="6000" dirty="0"/>
          </a:p>
        </p:txBody>
      </p:sp>
      <p:sp>
        <p:nvSpPr>
          <p:cNvPr id="9" name="Title 1"/>
          <p:cNvSpPr txBox="1">
            <a:spLocks/>
          </p:cNvSpPr>
          <p:nvPr/>
        </p:nvSpPr>
        <p:spPr>
          <a:xfrm>
            <a:off x="381000" y="12954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ln w="25400">
                  <a:solidFill>
                    <a:schemeClr val="tx1"/>
                  </a:solidFill>
                </a:ln>
                <a:latin typeface="+mj-lt"/>
                <a:ea typeface="+mj-ea"/>
                <a:cs typeface="+mj-cs"/>
              </a:rPr>
              <a:t>5</a:t>
            </a:r>
            <a:r>
              <a:rPr kumimoji="0" lang="en-US" sz="6000" b="1" i="0" u="none" strike="noStrike" kern="1200" cap="none" spc="0" normalizeH="0" baseline="0" noProof="0" dirty="0" smtClean="0">
                <a:ln w="25400">
                  <a:solidFill>
                    <a:schemeClr val="tx1"/>
                  </a:solidFill>
                </a:ln>
                <a:effectLst/>
                <a:uLnTx/>
                <a:uFillTx/>
                <a:latin typeface="+mj-lt"/>
                <a:ea typeface="+mj-ea"/>
                <a:cs typeface="+mj-cs"/>
              </a:rPr>
              <a:t> points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i="0" u="none" strike="noStrike" kern="1200" cap="none" spc="0" normalizeH="0" baseline="0" noProof="0" dirty="0" smtClean="0">
              <a:ln w="25400">
                <a:solidFill>
                  <a:schemeClr val="tx1"/>
                </a:solidFill>
              </a:ln>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dirty="0" smtClean="0">
                <a:latin typeface="+mj-lt"/>
                <a:ea typeface="+mj-ea"/>
                <a:cs typeface="+mj-cs"/>
              </a:rPr>
              <a:t>What is the proper way to carry sharp objects?</a:t>
            </a:r>
            <a:endParaRPr kumimoji="0" lang="en-US" sz="6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4" name="Picture 3" descr="http://www.wpclipart.com/tools/scissors/blue_handled_scissors_T.png">
            <a:hlinkClick r:id="rId2"/>
          </p:cNvPr>
          <p:cNvPicPr>
            <a:picLocks noChangeAspect="1" noChangeArrowheads="1"/>
          </p:cNvPicPr>
          <p:nvPr/>
        </p:nvPicPr>
        <p:blipFill>
          <a:blip r:embed="rId3" cstate="print"/>
          <a:srcRect/>
          <a:stretch>
            <a:fillRect/>
          </a:stretch>
        </p:blipFill>
        <p:spPr bwMode="auto">
          <a:xfrm>
            <a:off x="2310357" y="3962400"/>
            <a:ext cx="4523286" cy="1981200"/>
          </a:xfrm>
          <a:prstGeom prst="rect">
            <a:avLst/>
          </a:prstGeom>
          <a:noFill/>
          <a:effectLst>
            <a:innerShdw blurRad="114300">
              <a:prstClr val="black"/>
            </a:inn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25146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dirty="0" smtClean="0">
                <a:latin typeface="+mj-lt"/>
                <a:ea typeface="+mj-ea"/>
                <a:cs typeface="+mj-cs"/>
              </a:rPr>
              <a:t>Sharp objects should be carried with the </a:t>
            </a:r>
            <a:r>
              <a:rPr lang="en-US" sz="6000" b="1" dirty="0" smtClean="0">
                <a:solidFill>
                  <a:srgbClr val="FF0000"/>
                </a:solidFill>
                <a:latin typeface="+mj-lt"/>
                <a:ea typeface="+mj-ea"/>
                <a:cs typeface="+mj-cs"/>
              </a:rPr>
              <a:t>sharp end pointed down</a:t>
            </a:r>
            <a:r>
              <a:rPr lang="en-US" sz="6000" dirty="0" smtClean="0">
                <a:latin typeface="+mj-lt"/>
                <a:ea typeface="+mj-ea"/>
                <a:cs typeface="+mj-cs"/>
              </a:rPr>
              <a:t>.</a:t>
            </a:r>
            <a:endParaRPr lang="en-US" sz="4800" dirty="0" smtClean="0">
              <a:latin typeface="+mj-lt"/>
              <a:ea typeface="+mj-ea"/>
              <a:cs typeface="+mj-cs"/>
            </a:endParaRPr>
          </a:p>
        </p:txBody>
      </p:sp>
      <p:sp>
        <p:nvSpPr>
          <p:cNvPr id="4" name="Left Arrow 3">
            <a:hlinkClick r:id="rId2" action="ppaction://hlinksldjump"/>
          </p:cNvPr>
          <p:cNvSpPr/>
          <p:nvPr/>
        </p:nvSpPr>
        <p:spPr>
          <a:xfrm>
            <a:off x="457200" y="6172200"/>
            <a:ext cx="990600" cy="457200"/>
          </a:xfrm>
          <a:prstGeom prst="leftArrow">
            <a:avLst/>
          </a:prstGeom>
          <a:solidFill>
            <a:srgbClr val="FF0000"/>
          </a:solidFill>
          <a:ln w="31750">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5" descr="http://65be9a53014018fe7ce2-b9adb219c950f8b5c86533900d876b85.r5.cf2.rackcdn.com/550/4326697_1.jpg">
            <a:hlinkClick r:id="rId2"/>
          </p:cNvPr>
          <p:cNvPicPr>
            <a:picLocks noChangeAspect="1" noChangeArrowheads="1"/>
          </p:cNvPicPr>
          <p:nvPr/>
        </p:nvPicPr>
        <p:blipFill>
          <a:blip r:embed="rId3" cstate="print"/>
          <a:srcRect/>
          <a:stretch>
            <a:fillRect/>
          </a:stretch>
        </p:blipFill>
        <p:spPr bwMode="auto">
          <a:xfrm>
            <a:off x="3048000" y="3657598"/>
            <a:ext cx="3048000" cy="3048002"/>
          </a:xfrm>
          <a:prstGeom prst="rect">
            <a:avLst/>
          </a:prstGeom>
          <a:noFill/>
        </p:spPr>
      </p:pic>
      <p:sp>
        <p:nvSpPr>
          <p:cNvPr id="2" name="Title 1"/>
          <p:cNvSpPr>
            <a:spLocks noGrp="1"/>
          </p:cNvSpPr>
          <p:nvPr>
            <p:ph type="title"/>
          </p:nvPr>
        </p:nvSpPr>
        <p:spPr>
          <a:xfrm>
            <a:off x="457200" y="2362200"/>
            <a:ext cx="8229600" cy="1143000"/>
          </a:xfrm>
        </p:spPr>
        <p:txBody>
          <a:bodyPr>
            <a:noAutofit/>
          </a:bodyPr>
          <a:lstStyle/>
          <a:p>
            <a:r>
              <a:rPr lang="en-US" sz="6000" b="1" dirty="0" smtClean="0">
                <a:ln w="25400">
                  <a:solidFill>
                    <a:schemeClr val="tx1"/>
                  </a:solidFill>
                </a:ln>
                <a:solidFill>
                  <a:srgbClr val="92D050"/>
                </a:solidFill>
              </a:rPr>
              <a:t/>
            </a:r>
            <a:br>
              <a:rPr lang="en-US" sz="6000" b="1" dirty="0" smtClean="0">
                <a:ln w="25400">
                  <a:solidFill>
                    <a:schemeClr val="tx1"/>
                  </a:solidFill>
                </a:ln>
                <a:solidFill>
                  <a:srgbClr val="92D050"/>
                </a:solidFill>
              </a:rPr>
            </a:br>
            <a:r>
              <a:rPr lang="en-US" sz="6000" b="1" dirty="0">
                <a:ln w="25400">
                  <a:solidFill>
                    <a:schemeClr val="tx1"/>
                  </a:solidFill>
                </a:ln>
                <a:solidFill>
                  <a:srgbClr val="92D050"/>
                </a:solidFill>
              </a:rPr>
              <a:t/>
            </a:r>
            <a:br>
              <a:rPr lang="en-US" sz="6000" b="1" dirty="0">
                <a:ln w="25400">
                  <a:solidFill>
                    <a:schemeClr val="tx1"/>
                  </a:solidFill>
                </a:ln>
                <a:solidFill>
                  <a:srgbClr val="92D050"/>
                </a:solidFill>
              </a:rPr>
            </a:br>
            <a:endParaRPr lang="en-US" sz="6000" dirty="0"/>
          </a:p>
        </p:txBody>
      </p:sp>
      <p:sp>
        <p:nvSpPr>
          <p:cNvPr id="3" name="Title 1"/>
          <p:cNvSpPr txBox="1">
            <a:spLocks/>
          </p:cNvSpPr>
          <p:nvPr/>
        </p:nvSpPr>
        <p:spPr>
          <a:xfrm>
            <a:off x="381000" y="14478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ln w="25400">
                  <a:solidFill>
                    <a:schemeClr val="tx1"/>
                  </a:solidFill>
                </a:ln>
                <a:latin typeface="+mj-lt"/>
                <a:ea typeface="+mj-ea"/>
                <a:cs typeface="+mj-cs"/>
              </a:rPr>
              <a:t>5</a:t>
            </a:r>
            <a:r>
              <a:rPr kumimoji="0" lang="en-US" sz="6000" b="1" i="0" u="none" strike="noStrike" kern="1200" cap="none" spc="0" normalizeH="0" baseline="0" noProof="0" dirty="0" smtClean="0">
                <a:ln w="25400">
                  <a:solidFill>
                    <a:schemeClr val="tx1"/>
                  </a:solidFill>
                </a:ln>
                <a:effectLst/>
                <a:uLnTx/>
                <a:uFillTx/>
                <a:latin typeface="+mj-lt"/>
                <a:ea typeface="+mj-ea"/>
                <a:cs typeface="+mj-cs"/>
              </a:rPr>
              <a:t> points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i="0" u="none" strike="noStrike" kern="1200" cap="none" spc="0" normalizeH="0" baseline="0" noProof="0" dirty="0" smtClean="0">
              <a:ln w="25400">
                <a:solidFill>
                  <a:schemeClr val="tx1"/>
                </a:solidFill>
              </a:ln>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5000" dirty="0" smtClean="0">
                <a:latin typeface="+mj-lt"/>
                <a:ea typeface="+mj-ea"/>
                <a:cs typeface="+mj-cs"/>
              </a:rPr>
              <a:t>When using an eye wash station, how long should you flush your eyes with water?</a:t>
            </a:r>
            <a:endParaRPr kumimoji="0" lang="en-US" sz="50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29718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dirty="0" smtClean="0">
                <a:latin typeface="+mj-lt"/>
                <a:ea typeface="+mj-ea"/>
                <a:cs typeface="+mj-cs"/>
              </a:rPr>
              <a:t>When using an eye wash station, you should flush your eyes with water for </a:t>
            </a:r>
            <a:r>
              <a:rPr lang="en-US" sz="6000" b="1" u="sng" dirty="0" smtClean="0">
                <a:solidFill>
                  <a:srgbClr val="FF0000"/>
                </a:solidFill>
                <a:latin typeface="+mj-lt"/>
                <a:ea typeface="+mj-ea"/>
                <a:cs typeface="+mj-cs"/>
              </a:rPr>
              <a:t>at </a:t>
            </a:r>
            <a:r>
              <a:rPr lang="en-US" sz="6000" b="1" u="sng" smtClean="0">
                <a:solidFill>
                  <a:srgbClr val="FF0000"/>
                </a:solidFill>
                <a:latin typeface="+mj-lt"/>
                <a:ea typeface="+mj-ea"/>
                <a:cs typeface="+mj-cs"/>
              </a:rPr>
              <a:t>least</a:t>
            </a:r>
            <a:r>
              <a:rPr lang="en-US" sz="6000" b="1" smtClean="0">
                <a:solidFill>
                  <a:srgbClr val="FF0000"/>
                </a:solidFill>
                <a:latin typeface="+mj-lt"/>
                <a:ea typeface="+mj-ea"/>
                <a:cs typeface="+mj-cs"/>
              </a:rPr>
              <a:t> 15-20 </a:t>
            </a:r>
            <a:r>
              <a:rPr lang="en-US" sz="6000" b="1" dirty="0" smtClean="0">
                <a:solidFill>
                  <a:srgbClr val="FF0000"/>
                </a:solidFill>
                <a:latin typeface="+mj-lt"/>
                <a:ea typeface="+mj-ea"/>
                <a:cs typeface="+mj-cs"/>
              </a:rPr>
              <a:t>minutes</a:t>
            </a:r>
            <a:r>
              <a:rPr lang="en-US" sz="6000" dirty="0" smtClean="0">
                <a:latin typeface="+mj-lt"/>
                <a:ea typeface="+mj-ea"/>
                <a:cs typeface="+mj-cs"/>
              </a:rPr>
              <a:t>.</a:t>
            </a:r>
            <a:endParaRPr lang="en-US" sz="6000" b="1" dirty="0" smtClean="0">
              <a:solidFill>
                <a:srgbClr val="FF0000"/>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6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Left Arrow 5">
            <a:hlinkClick r:id="rId2" action="ppaction://hlinksldjump"/>
          </p:cNvPr>
          <p:cNvSpPr/>
          <p:nvPr/>
        </p:nvSpPr>
        <p:spPr>
          <a:xfrm>
            <a:off x="457200" y="6172200"/>
            <a:ext cx="990600" cy="457200"/>
          </a:xfrm>
          <a:prstGeom prst="leftArrow">
            <a:avLst/>
          </a:prstGeom>
          <a:solidFill>
            <a:srgbClr val="FF0000"/>
          </a:solidFill>
          <a:ln w="31750">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p>
            <a:r>
              <a:rPr lang="en-US" sz="6000" b="1" dirty="0" smtClean="0">
                <a:ln w="25400">
                  <a:solidFill>
                    <a:schemeClr val="tx1"/>
                  </a:solidFill>
                </a:ln>
                <a:solidFill>
                  <a:srgbClr val="92D050"/>
                </a:solidFill>
              </a:rPr>
              <a:t/>
            </a:r>
            <a:br>
              <a:rPr lang="en-US" sz="6000" b="1" dirty="0" smtClean="0">
                <a:ln w="25400">
                  <a:solidFill>
                    <a:schemeClr val="tx1"/>
                  </a:solidFill>
                </a:ln>
                <a:solidFill>
                  <a:srgbClr val="92D050"/>
                </a:solidFill>
              </a:rPr>
            </a:br>
            <a:r>
              <a:rPr lang="en-US" sz="6000" b="1" dirty="0">
                <a:ln w="25400">
                  <a:solidFill>
                    <a:schemeClr val="tx1"/>
                  </a:solidFill>
                </a:ln>
                <a:solidFill>
                  <a:srgbClr val="92D050"/>
                </a:solidFill>
              </a:rPr>
              <a:t/>
            </a:r>
            <a:br>
              <a:rPr lang="en-US" sz="6000" b="1" dirty="0">
                <a:ln w="25400">
                  <a:solidFill>
                    <a:schemeClr val="tx1"/>
                  </a:solidFill>
                </a:ln>
                <a:solidFill>
                  <a:srgbClr val="92D050"/>
                </a:solidFill>
              </a:rPr>
            </a:br>
            <a:endParaRPr lang="en-US" sz="6000" dirty="0"/>
          </a:p>
        </p:txBody>
      </p:sp>
      <p:sp>
        <p:nvSpPr>
          <p:cNvPr id="9" name="Title 1"/>
          <p:cNvSpPr txBox="1">
            <a:spLocks/>
          </p:cNvSpPr>
          <p:nvPr/>
        </p:nvSpPr>
        <p:spPr>
          <a:xfrm>
            <a:off x="381000" y="26670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noProof="0" dirty="0" smtClean="0">
                <a:ln w="25400">
                  <a:solidFill>
                    <a:schemeClr val="tx1"/>
                  </a:solidFill>
                </a:ln>
                <a:latin typeface="+mj-lt"/>
                <a:ea typeface="+mj-ea"/>
                <a:cs typeface="+mj-cs"/>
              </a:rPr>
              <a:t>5</a:t>
            </a:r>
            <a:r>
              <a:rPr kumimoji="0" lang="en-US" sz="6000" b="1" i="0" u="none" strike="noStrike" kern="1200" cap="none" spc="0" normalizeH="0" baseline="0" noProof="0" dirty="0" smtClean="0">
                <a:ln w="25400">
                  <a:solidFill>
                    <a:schemeClr val="tx1"/>
                  </a:solidFill>
                </a:ln>
                <a:effectLst/>
                <a:uLnTx/>
                <a:uFillTx/>
                <a:latin typeface="+mj-lt"/>
                <a:ea typeface="+mj-ea"/>
                <a:cs typeface="+mj-cs"/>
              </a:rPr>
              <a:t> points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j-lt"/>
                <a:ea typeface="+mj-ea"/>
                <a:cs typeface="+mj-cs"/>
              </a:rPr>
              <a:t> </a:t>
            </a:r>
            <a:br>
              <a:rPr kumimoji="0" lang="en-US" sz="1600" b="0" i="0" u="none" strike="noStrike" kern="1200" cap="none" spc="0" normalizeH="0" baseline="0" noProof="0" dirty="0" smtClean="0">
                <a:ln>
                  <a:noFill/>
                </a:ln>
                <a:solidFill>
                  <a:schemeClr val="tx1"/>
                </a:solidFill>
                <a:effectLst/>
                <a:uLnTx/>
                <a:uFillTx/>
                <a:latin typeface="+mj-lt"/>
                <a:ea typeface="+mj-ea"/>
                <a:cs typeface="+mj-cs"/>
              </a:rPr>
            </a:br>
            <a:r>
              <a:rPr lang="en-US" sz="6000" dirty="0" smtClean="0">
                <a:latin typeface="+mj-lt"/>
                <a:ea typeface="+mj-ea"/>
                <a:cs typeface="+mj-cs"/>
              </a:rPr>
              <a:t>Why is it important to never leave a heat source unattended?</a:t>
            </a:r>
            <a:endParaRPr kumimoji="0" lang="en-US" sz="60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29718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dirty="0" smtClean="0">
                <a:latin typeface="+mj-lt"/>
                <a:ea typeface="+mj-ea"/>
                <a:cs typeface="+mj-cs"/>
              </a:rPr>
              <a:t>A heat source should never be left unattended because it is a </a:t>
            </a:r>
            <a:r>
              <a:rPr lang="en-US" sz="6000" b="1" dirty="0" smtClean="0">
                <a:solidFill>
                  <a:srgbClr val="FF0000"/>
                </a:solidFill>
                <a:latin typeface="+mj-lt"/>
                <a:ea typeface="+mj-ea"/>
                <a:cs typeface="+mj-cs"/>
              </a:rPr>
              <a:t>potential fire hazard</a:t>
            </a:r>
            <a:r>
              <a:rPr lang="en-US" sz="6000" dirty="0" smtClean="0">
                <a:latin typeface="+mj-lt"/>
                <a:ea typeface="+mj-ea"/>
                <a:cs typeface="+mj-cs"/>
              </a:rPr>
              <a:t> &amp; </a:t>
            </a:r>
            <a:r>
              <a:rPr lang="en-US" sz="6000" b="1" dirty="0" smtClean="0">
                <a:solidFill>
                  <a:srgbClr val="FF0000"/>
                </a:solidFill>
                <a:latin typeface="+mj-lt"/>
                <a:ea typeface="+mj-ea"/>
                <a:cs typeface="+mj-cs"/>
              </a:rPr>
              <a:t>it could burn someone</a:t>
            </a:r>
            <a:r>
              <a:rPr lang="en-US" sz="6000" dirty="0" smtClean="0">
                <a:latin typeface="+mj-lt"/>
                <a:ea typeface="+mj-ea"/>
                <a:cs typeface="+mj-cs"/>
              </a:rPr>
              <a:t>.</a:t>
            </a:r>
            <a:endParaRPr lang="en-US" sz="6000" b="1" dirty="0" smtClean="0">
              <a:solidFill>
                <a:srgbClr val="FF0000"/>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6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Left Arrow 5">
            <a:hlinkClick r:id="rId2" action="ppaction://hlinksldjump"/>
          </p:cNvPr>
          <p:cNvSpPr/>
          <p:nvPr/>
        </p:nvSpPr>
        <p:spPr>
          <a:xfrm>
            <a:off x="457200" y="6172200"/>
            <a:ext cx="990600" cy="457200"/>
          </a:xfrm>
          <a:prstGeom prst="leftArrow">
            <a:avLst/>
          </a:prstGeom>
          <a:solidFill>
            <a:srgbClr val="FF0000"/>
          </a:solidFill>
          <a:ln w="31750">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84238"/>
          </a:xfrm>
        </p:spPr>
        <p:txBody>
          <a:bodyPr>
            <a:noAutofit/>
          </a:bodyPr>
          <a:lstStyle/>
          <a:p>
            <a:r>
              <a:rPr lang="en-US" sz="7200" b="1" dirty="0" smtClean="0">
                <a:solidFill>
                  <a:srgbClr val="FF0000"/>
                </a:solidFill>
                <a:latin typeface="KG Shake it Off Chunky" pitchFamily="2" charset="0"/>
                <a:ea typeface="PondMaggie" pitchFamily="2" charset="0"/>
              </a:rPr>
              <a:t>Directions</a:t>
            </a:r>
            <a:endParaRPr lang="en-US" sz="7200" b="1" dirty="0">
              <a:solidFill>
                <a:srgbClr val="FF0000"/>
              </a:solidFill>
              <a:latin typeface="KG Shake it Off Chunky" pitchFamily="2" charset="0"/>
              <a:ea typeface="PondMaggie" pitchFamily="2" charset="0"/>
            </a:endParaRPr>
          </a:p>
        </p:txBody>
      </p:sp>
      <p:sp>
        <p:nvSpPr>
          <p:cNvPr id="3" name="Content Placeholder 2"/>
          <p:cNvSpPr>
            <a:spLocks noGrp="1"/>
          </p:cNvSpPr>
          <p:nvPr>
            <p:ph idx="1"/>
          </p:nvPr>
        </p:nvSpPr>
        <p:spPr>
          <a:xfrm>
            <a:off x="152400" y="1066800"/>
            <a:ext cx="8839200" cy="5059363"/>
          </a:xfrm>
        </p:spPr>
        <p:txBody>
          <a:bodyPr>
            <a:noAutofit/>
          </a:bodyPr>
          <a:lstStyle/>
          <a:p>
            <a:pPr marL="514350" indent="-514350">
              <a:buFont typeface="+mj-lt"/>
              <a:buAutoNum type="arabicParenR"/>
            </a:pPr>
            <a:r>
              <a:rPr lang="en-US" sz="2600" dirty="0" smtClean="0">
                <a:latin typeface="+mj-lt"/>
              </a:rPr>
              <a:t>Each team will take turns choosing a number. The number can lead to questions worth 5, 10, and 15 points or it can lead to a ZONK or a DOUBLE ZONK.</a:t>
            </a:r>
          </a:p>
          <a:p>
            <a:pPr marL="514350" indent="-514350">
              <a:buFont typeface="+mj-lt"/>
              <a:buAutoNum type="arabicParenR"/>
            </a:pPr>
            <a:endParaRPr lang="en-US" sz="1600" dirty="0" smtClean="0">
              <a:latin typeface="+mj-lt"/>
            </a:endParaRPr>
          </a:p>
          <a:p>
            <a:pPr marL="514350" indent="-514350">
              <a:buFont typeface="+mj-lt"/>
              <a:buAutoNum type="arabicParenR"/>
            </a:pPr>
            <a:r>
              <a:rPr lang="en-US" sz="2600" dirty="0" smtClean="0">
                <a:latin typeface="+mj-lt"/>
              </a:rPr>
              <a:t>If a question appears, the team must answer it correctly to earn the points for that question.</a:t>
            </a:r>
          </a:p>
          <a:p>
            <a:pPr marL="514350" indent="-514350">
              <a:buFont typeface="+mj-lt"/>
              <a:buAutoNum type="arabicParenR"/>
            </a:pPr>
            <a:endParaRPr lang="en-US" sz="1600" dirty="0" smtClean="0">
              <a:latin typeface="+mj-lt"/>
            </a:endParaRPr>
          </a:p>
          <a:p>
            <a:pPr marL="514350" indent="-514350">
              <a:buFont typeface="+mj-lt"/>
              <a:buAutoNum type="arabicParenR"/>
            </a:pPr>
            <a:r>
              <a:rPr lang="en-US" sz="2600" dirty="0" smtClean="0">
                <a:latin typeface="+mj-lt"/>
              </a:rPr>
              <a:t>If a ZONK appears, the team will lose their turn.</a:t>
            </a:r>
          </a:p>
          <a:p>
            <a:pPr marL="514350" indent="-514350">
              <a:buFont typeface="+mj-lt"/>
              <a:buAutoNum type="arabicParenR"/>
            </a:pPr>
            <a:endParaRPr lang="en-US" sz="1600" dirty="0" smtClean="0">
              <a:latin typeface="+mj-lt"/>
            </a:endParaRPr>
          </a:p>
          <a:p>
            <a:pPr marL="514350" indent="-514350">
              <a:buFont typeface="+mj-lt"/>
              <a:buAutoNum type="arabicParenR"/>
            </a:pPr>
            <a:r>
              <a:rPr lang="en-US" sz="2600" dirty="0" smtClean="0">
                <a:latin typeface="+mj-lt"/>
              </a:rPr>
              <a:t>If a DOUBLE ZONK appears, the team will lose their turn and lose 10 points!</a:t>
            </a:r>
          </a:p>
          <a:p>
            <a:pPr marL="514350" indent="-514350">
              <a:buFont typeface="+mj-lt"/>
              <a:buAutoNum type="arabicParenR"/>
            </a:pPr>
            <a:endParaRPr lang="en-US" sz="1600" dirty="0" smtClean="0">
              <a:latin typeface="+mj-lt"/>
            </a:endParaRPr>
          </a:p>
          <a:p>
            <a:pPr marL="514350" indent="-514350">
              <a:buFont typeface="+mj-lt"/>
              <a:buAutoNum type="arabicParenR"/>
            </a:pPr>
            <a:r>
              <a:rPr lang="en-US" sz="2600" dirty="0" smtClean="0">
                <a:latin typeface="+mj-lt"/>
              </a:rPr>
              <a:t>When all the questions have been asked, the game is over &amp; the team with the most points wins. Have fun! </a:t>
            </a:r>
            <a:r>
              <a:rPr lang="en-US" sz="2600" dirty="0" smtClean="0">
                <a:latin typeface="+mj-lt"/>
                <a:sym typeface="Wingdings" pitchFamily="2" charset="2"/>
              </a:rPr>
              <a:t></a:t>
            </a:r>
            <a:endParaRPr lang="en-US" sz="2600"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10-Point Star 2"/>
          <p:cNvSpPr/>
          <p:nvPr/>
        </p:nvSpPr>
        <p:spPr>
          <a:xfrm>
            <a:off x="1447800" y="1143000"/>
            <a:ext cx="6096000" cy="4114800"/>
          </a:xfrm>
          <a:prstGeom prst="star10">
            <a:avLst/>
          </a:prstGeom>
          <a:solidFill>
            <a:srgbClr val="FF0000"/>
          </a:solidFill>
          <a:ln w="69850">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0" y="2286000"/>
            <a:ext cx="91440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600" b="0" i="0" u="none" strike="noStrike" kern="1200" cap="none" spc="0" normalizeH="0" baseline="0" noProof="0" dirty="0" smtClean="0">
                <a:ln>
                  <a:noFill/>
                </a:ln>
                <a:solidFill>
                  <a:schemeClr val="tx1"/>
                </a:solidFill>
                <a:effectLst/>
                <a:uLnTx/>
                <a:uFillTx/>
                <a:latin typeface="KG Shake it Off Chunky" pitchFamily="2" charset="0"/>
                <a:ea typeface="+mj-ea"/>
                <a:cs typeface="+mj-cs"/>
              </a:rPr>
              <a:t>ZONK!</a:t>
            </a:r>
            <a:endParaRPr kumimoji="0" lang="en-US" sz="9600" b="0" i="0" u="none" strike="noStrike" kern="1200" cap="none" spc="0" normalizeH="0" baseline="0" noProof="0" dirty="0">
              <a:ln>
                <a:noFill/>
              </a:ln>
              <a:solidFill>
                <a:schemeClr val="tx1"/>
              </a:solidFill>
              <a:effectLst/>
              <a:uLnTx/>
              <a:uFillTx/>
              <a:latin typeface="KG Shake it Off Chunky" pitchFamily="2" charset="0"/>
              <a:ea typeface="+mj-ea"/>
              <a:cs typeface="+mj-cs"/>
            </a:endParaRPr>
          </a:p>
        </p:txBody>
      </p:sp>
      <p:sp>
        <p:nvSpPr>
          <p:cNvPr id="5" name="Left Arrow 4">
            <a:hlinkClick r:id="rId2" action="ppaction://hlinksldjump"/>
          </p:cNvPr>
          <p:cNvSpPr/>
          <p:nvPr/>
        </p:nvSpPr>
        <p:spPr>
          <a:xfrm>
            <a:off x="457200" y="6172200"/>
            <a:ext cx="990600" cy="457200"/>
          </a:xfrm>
          <a:prstGeom prst="leftArrow">
            <a:avLst/>
          </a:prstGeom>
          <a:solidFill>
            <a:srgbClr val="FF0000"/>
          </a:solidFill>
          <a:ln w="31750">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3429000"/>
            <a:ext cx="91440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KG Shake it Off Chunky" pitchFamily="2" charset="0"/>
                <a:ea typeface="+mj-ea"/>
                <a:cs typeface="+mj-cs"/>
              </a:rPr>
              <a:t>Lose A turn</a:t>
            </a:r>
            <a:endParaRPr kumimoji="0" lang="en-US" sz="4000" b="0" i="0" u="none" strike="noStrike" kern="1200" cap="none" spc="0" normalizeH="0" baseline="0" noProof="0" dirty="0">
              <a:ln>
                <a:noFill/>
              </a:ln>
              <a:solidFill>
                <a:schemeClr val="tx1"/>
              </a:solidFill>
              <a:effectLst/>
              <a:uLnTx/>
              <a:uFillTx/>
              <a:latin typeface="KG Shake it Off Chunky" pitchFamily="2" charset="0"/>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p>
            <a:r>
              <a:rPr lang="en-US" sz="6000" b="1" dirty="0" smtClean="0">
                <a:ln w="25400">
                  <a:solidFill>
                    <a:schemeClr val="tx1"/>
                  </a:solidFill>
                </a:ln>
                <a:solidFill>
                  <a:srgbClr val="92D050"/>
                </a:solidFill>
              </a:rPr>
              <a:t/>
            </a:r>
            <a:br>
              <a:rPr lang="en-US" sz="6000" b="1" dirty="0" smtClean="0">
                <a:ln w="25400">
                  <a:solidFill>
                    <a:schemeClr val="tx1"/>
                  </a:solidFill>
                </a:ln>
                <a:solidFill>
                  <a:srgbClr val="92D050"/>
                </a:solidFill>
              </a:rPr>
            </a:br>
            <a:r>
              <a:rPr lang="en-US" sz="6000" b="1" dirty="0">
                <a:ln w="25400">
                  <a:solidFill>
                    <a:schemeClr val="tx1"/>
                  </a:solidFill>
                </a:ln>
                <a:solidFill>
                  <a:srgbClr val="92D050"/>
                </a:solidFill>
              </a:rPr>
              <a:t/>
            </a:r>
            <a:br>
              <a:rPr lang="en-US" sz="6000" b="1" dirty="0">
                <a:ln w="25400">
                  <a:solidFill>
                    <a:schemeClr val="tx1"/>
                  </a:solidFill>
                </a:ln>
                <a:solidFill>
                  <a:srgbClr val="92D050"/>
                </a:solidFill>
              </a:rPr>
            </a:br>
            <a:endParaRPr lang="en-US" sz="6000" dirty="0"/>
          </a:p>
        </p:txBody>
      </p:sp>
      <p:sp>
        <p:nvSpPr>
          <p:cNvPr id="3" name="Title 1"/>
          <p:cNvSpPr txBox="1">
            <a:spLocks/>
          </p:cNvSpPr>
          <p:nvPr/>
        </p:nvSpPr>
        <p:spPr>
          <a:xfrm>
            <a:off x="381000" y="15240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ln w="25400">
                  <a:solidFill>
                    <a:schemeClr val="tx1"/>
                  </a:solidFill>
                </a:ln>
                <a:latin typeface="+mj-lt"/>
                <a:ea typeface="+mj-ea"/>
                <a:cs typeface="+mj-cs"/>
              </a:rPr>
              <a:t>5</a:t>
            </a:r>
            <a:r>
              <a:rPr kumimoji="0" lang="en-US" sz="6000" b="1" i="0" u="none" strike="noStrike" kern="1200" cap="none" spc="0" normalizeH="0" baseline="0" noProof="0" dirty="0" smtClean="0">
                <a:ln w="25400">
                  <a:solidFill>
                    <a:schemeClr val="tx1"/>
                  </a:solidFill>
                </a:ln>
                <a:effectLst/>
                <a:uLnTx/>
                <a:uFillTx/>
                <a:latin typeface="+mj-lt"/>
                <a:ea typeface="+mj-ea"/>
                <a:cs typeface="+mj-cs"/>
              </a:rPr>
              <a:t> points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j-ea"/>
                <a:cs typeface="+mj-cs"/>
              </a:rPr>
              <a:t> </a:t>
            </a:r>
            <a:br>
              <a:rPr kumimoji="0" lang="en-US" sz="1000" b="0" i="0" u="none" strike="noStrike" kern="1200" cap="none" spc="0" normalizeH="0" baseline="0" noProof="0" dirty="0" smtClean="0">
                <a:ln>
                  <a:noFill/>
                </a:ln>
                <a:solidFill>
                  <a:schemeClr val="tx1"/>
                </a:solidFill>
                <a:effectLst/>
                <a:uLnTx/>
                <a:uFillTx/>
                <a:latin typeface="+mj-lt"/>
                <a:ea typeface="+mj-ea"/>
                <a:cs typeface="+mj-cs"/>
              </a:rPr>
            </a:br>
            <a:r>
              <a:rPr lang="en-US" sz="6000" dirty="0" smtClean="0">
                <a:latin typeface="+mj-lt"/>
                <a:ea typeface="+mj-ea"/>
                <a:cs typeface="+mj-cs"/>
              </a:rPr>
              <a:t>Identify a situation that would require the use of a fire blanket.</a:t>
            </a:r>
            <a:endParaRPr kumimoji="0" lang="en-US" sz="6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5" name="Picture 8" descr="http://ecx.images-amazon.com/images/I/41pfiObdPxL.jpg">
            <a:hlinkClick r:id="rId2"/>
          </p:cNvPr>
          <p:cNvPicPr>
            <a:picLocks noChangeAspect="1" noChangeArrowheads="1"/>
          </p:cNvPicPr>
          <p:nvPr/>
        </p:nvPicPr>
        <p:blipFill>
          <a:blip r:embed="rId3" cstate="print"/>
          <a:srcRect/>
          <a:stretch>
            <a:fillRect/>
          </a:stretch>
        </p:blipFill>
        <p:spPr bwMode="auto">
          <a:xfrm>
            <a:off x="2590800" y="4225138"/>
            <a:ext cx="3962400" cy="2480462"/>
          </a:xfrm>
          <a:prstGeom prst="rect">
            <a:avLst/>
          </a:prstGeom>
          <a:noFill/>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81000" y="25908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noProof="0" dirty="0" smtClean="0">
                <a:latin typeface="+mj-lt"/>
                <a:ea typeface="+mj-ea"/>
                <a:cs typeface="+mj-cs"/>
              </a:rPr>
              <a:t>A fire blanket would be used if a person’s </a:t>
            </a:r>
            <a:r>
              <a:rPr lang="en-US" sz="6000" b="1" noProof="0" dirty="0" smtClean="0">
                <a:solidFill>
                  <a:srgbClr val="FF0000"/>
                </a:solidFill>
                <a:latin typeface="+mj-lt"/>
                <a:ea typeface="+mj-ea"/>
                <a:cs typeface="+mj-cs"/>
              </a:rPr>
              <a:t>hair or clothes catch on fire</a:t>
            </a:r>
            <a:r>
              <a:rPr lang="en-US" sz="6000" noProof="0" dirty="0" smtClean="0">
                <a:latin typeface="+mj-lt"/>
                <a:ea typeface="+mj-ea"/>
                <a:cs typeface="+mj-cs"/>
              </a:rPr>
              <a:t>.</a:t>
            </a:r>
            <a:endParaRPr kumimoji="0" lang="en-US" sz="6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Left Arrow 4">
            <a:hlinkClick r:id="rId2" action="ppaction://hlinksldjump"/>
          </p:cNvPr>
          <p:cNvSpPr/>
          <p:nvPr/>
        </p:nvSpPr>
        <p:spPr>
          <a:xfrm>
            <a:off x="457200" y="6172200"/>
            <a:ext cx="990600" cy="457200"/>
          </a:xfrm>
          <a:prstGeom prst="leftArrow">
            <a:avLst/>
          </a:prstGeom>
          <a:solidFill>
            <a:srgbClr val="FF0000"/>
          </a:solidFill>
          <a:ln w="31750">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p>
            <a:r>
              <a:rPr lang="en-US" sz="6000" b="1" dirty="0" smtClean="0">
                <a:ln w="25400">
                  <a:solidFill>
                    <a:schemeClr val="tx1"/>
                  </a:solidFill>
                </a:ln>
                <a:solidFill>
                  <a:srgbClr val="92D050"/>
                </a:solidFill>
              </a:rPr>
              <a:t/>
            </a:r>
            <a:br>
              <a:rPr lang="en-US" sz="6000" b="1" dirty="0" smtClean="0">
                <a:ln w="25400">
                  <a:solidFill>
                    <a:schemeClr val="tx1"/>
                  </a:solidFill>
                </a:ln>
                <a:solidFill>
                  <a:srgbClr val="92D050"/>
                </a:solidFill>
              </a:rPr>
            </a:br>
            <a:r>
              <a:rPr lang="en-US" sz="6000" b="1" dirty="0">
                <a:ln w="25400">
                  <a:solidFill>
                    <a:schemeClr val="tx1"/>
                  </a:solidFill>
                </a:ln>
                <a:solidFill>
                  <a:srgbClr val="92D050"/>
                </a:solidFill>
              </a:rPr>
              <a:t/>
            </a:r>
            <a:br>
              <a:rPr lang="en-US" sz="6000" b="1" dirty="0">
                <a:ln w="25400">
                  <a:solidFill>
                    <a:schemeClr val="tx1"/>
                  </a:solidFill>
                </a:ln>
                <a:solidFill>
                  <a:srgbClr val="92D050"/>
                </a:solidFill>
              </a:rPr>
            </a:br>
            <a:endParaRPr lang="en-US" sz="6000" dirty="0"/>
          </a:p>
        </p:txBody>
      </p:sp>
      <p:sp>
        <p:nvSpPr>
          <p:cNvPr id="7" name="Title 1"/>
          <p:cNvSpPr txBox="1">
            <a:spLocks/>
          </p:cNvSpPr>
          <p:nvPr/>
        </p:nvSpPr>
        <p:spPr>
          <a:xfrm>
            <a:off x="381000" y="16002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ln w="25400">
                  <a:solidFill>
                    <a:schemeClr val="tx1"/>
                  </a:solidFill>
                </a:ln>
                <a:latin typeface="+mj-lt"/>
                <a:ea typeface="+mj-ea"/>
                <a:cs typeface="+mj-cs"/>
              </a:rPr>
              <a:t>15</a:t>
            </a:r>
            <a:r>
              <a:rPr kumimoji="0" lang="en-US" sz="6000" b="1" i="0" u="none" strike="noStrike" kern="1200" cap="none" spc="0" normalizeH="0" baseline="0" noProof="0" dirty="0" smtClean="0">
                <a:ln w="25400">
                  <a:solidFill>
                    <a:schemeClr val="tx1"/>
                  </a:solidFill>
                </a:ln>
                <a:effectLst/>
                <a:uLnTx/>
                <a:uFillTx/>
                <a:latin typeface="+mj-lt"/>
                <a:ea typeface="+mj-ea"/>
                <a:cs typeface="+mj-cs"/>
              </a:rPr>
              <a:t> points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1"/>
                </a:solidFill>
                <a:effectLst/>
                <a:uLnTx/>
                <a:uFillTx/>
                <a:latin typeface="+mj-lt"/>
                <a:ea typeface="+mj-ea"/>
                <a:cs typeface="+mj-cs"/>
              </a:rPr>
              <a:t>Identify the safety</a:t>
            </a:r>
            <a:r>
              <a:rPr lang="en-US" sz="5000" dirty="0" smtClean="0">
                <a:latin typeface="+mj-lt"/>
                <a:ea typeface="+mj-ea"/>
                <a:cs typeface="+mj-cs"/>
              </a:rPr>
              <a:t> symbol below. </a:t>
            </a:r>
            <a:r>
              <a:rPr kumimoji="0" lang="en-US" sz="5000" b="0" i="0" u="none" strike="noStrike" kern="1200" cap="none" spc="0" normalizeH="0" noProof="0" dirty="0" smtClean="0">
                <a:ln>
                  <a:noFill/>
                </a:ln>
                <a:solidFill>
                  <a:schemeClr val="tx1"/>
                </a:solidFill>
                <a:effectLst/>
                <a:uLnTx/>
                <a:uFillTx/>
                <a:latin typeface="+mj-lt"/>
                <a:ea typeface="+mj-ea"/>
                <a:cs typeface="+mj-cs"/>
              </a:rPr>
              <a:t>List specific things you should (or should not) do any time you see </a:t>
            </a:r>
            <a:r>
              <a:rPr lang="en-US" sz="5000" dirty="0" smtClean="0">
                <a:latin typeface="+mj-lt"/>
                <a:ea typeface="+mj-ea"/>
                <a:cs typeface="+mj-cs"/>
              </a:rPr>
              <a:t>this for a lab.</a:t>
            </a:r>
            <a:endParaRPr kumimoji="0" lang="en-US" sz="5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 name="Picture 2"/>
          <p:cNvPicPr>
            <a:picLocks noChangeAspect="1"/>
          </p:cNvPicPr>
          <p:nvPr/>
        </p:nvPicPr>
        <p:blipFill>
          <a:blip r:embed="rId2"/>
          <a:stretch>
            <a:fillRect/>
          </a:stretch>
        </p:blipFill>
        <p:spPr>
          <a:xfrm>
            <a:off x="3459460" y="4299408"/>
            <a:ext cx="2225081" cy="225379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p>
            <a:r>
              <a:rPr lang="en-US" sz="6000" b="1" dirty="0" smtClean="0">
                <a:ln w="25400">
                  <a:solidFill>
                    <a:schemeClr val="tx1"/>
                  </a:solidFill>
                </a:ln>
                <a:solidFill>
                  <a:srgbClr val="92D050"/>
                </a:solidFill>
              </a:rPr>
              <a:t/>
            </a:r>
            <a:br>
              <a:rPr lang="en-US" sz="6000" b="1" dirty="0" smtClean="0">
                <a:ln w="25400">
                  <a:solidFill>
                    <a:schemeClr val="tx1"/>
                  </a:solidFill>
                </a:ln>
                <a:solidFill>
                  <a:srgbClr val="92D050"/>
                </a:solidFill>
              </a:rPr>
            </a:br>
            <a:r>
              <a:rPr lang="en-US" sz="6000" b="1" dirty="0">
                <a:ln w="25400">
                  <a:solidFill>
                    <a:schemeClr val="tx1"/>
                  </a:solidFill>
                </a:ln>
                <a:solidFill>
                  <a:srgbClr val="92D050"/>
                </a:solidFill>
              </a:rPr>
              <a:t/>
            </a:r>
            <a:br>
              <a:rPr lang="en-US" sz="6000" b="1" dirty="0">
                <a:ln w="25400">
                  <a:solidFill>
                    <a:schemeClr val="tx1"/>
                  </a:solidFill>
                </a:ln>
                <a:solidFill>
                  <a:srgbClr val="92D050"/>
                </a:solidFill>
              </a:rPr>
            </a:br>
            <a:endParaRPr lang="en-US" sz="6000" dirty="0"/>
          </a:p>
        </p:txBody>
      </p:sp>
      <p:sp>
        <p:nvSpPr>
          <p:cNvPr id="8" name="TextBox 7"/>
          <p:cNvSpPr txBox="1"/>
          <p:nvPr/>
        </p:nvSpPr>
        <p:spPr>
          <a:xfrm>
            <a:off x="304800" y="1600200"/>
            <a:ext cx="8534400" cy="4401205"/>
          </a:xfrm>
          <a:prstGeom prst="rect">
            <a:avLst/>
          </a:prstGeom>
          <a:noFill/>
        </p:spPr>
        <p:txBody>
          <a:bodyPr wrap="square" rtlCol="0">
            <a:spAutoFit/>
          </a:bodyPr>
          <a:lstStyle/>
          <a:p>
            <a:pPr algn="ctr"/>
            <a:r>
              <a:rPr lang="en-US" sz="4000" dirty="0" smtClean="0"/>
              <a:t>This symbol means there is the potential for </a:t>
            </a:r>
            <a:r>
              <a:rPr lang="en-US" sz="4000" b="1" dirty="0" smtClean="0">
                <a:solidFill>
                  <a:srgbClr val="FF0000"/>
                </a:solidFill>
              </a:rPr>
              <a:t>electric shock</a:t>
            </a:r>
            <a:r>
              <a:rPr lang="en-US" sz="4000" dirty="0" smtClean="0"/>
              <a:t>. To avoid electric shock, never use electrical equipment around water, or when the equipment is wet or your hands are wet. Be sure cords are untangled and cannot trip anyone. Unplug equipment not in use.</a:t>
            </a:r>
            <a:endParaRPr lang="en-US" sz="4000" dirty="0"/>
          </a:p>
        </p:txBody>
      </p:sp>
      <p:sp>
        <p:nvSpPr>
          <p:cNvPr id="5" name="Left Arrow 4">
            <a:hlinkClick r:id="rId2" action="ppaction://hlinksldjump"/>
          </p:cNvPr>
          <p:cNvSpPr/>
          <p:nvPr/>
        </p:nvSpPr>
        <p:spPr>
          <a:xfrm>
            <a:off x="457200" y="6172200"/>
            <a:ext cx="990600" cy="457200"/>
          </a:xfrm>
          <a:prstGeom prst="leftArrow">
            <a:avLst/>
          </a:prstGeom>
          <a:solidFill>
            <a:srgbClr val="FF0000"/>
          </a:solidFill>
          <a:ln w="31750">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3695700" y="0"/>
            <a:ext cx="1752600" cy="177175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p>
            <a:r>
              <a:rPr lang="en-US" sz="6000" b="1" dirty="0" smtClean="0">
                <a:ln w="25400">
                  <a:solidFill>
                    <a:schemeClr val="tx1"/>
                  </a:solidFill>
                </a:ln>
                <a:solidFill>
                  <a:srgbClr val="92D050"/>
                </a:solidFill>
              </a:rPr>
              <a:t/>
            </a:r>
            <a:br>
              <a:rPr lang="en-US" sz="6000" b="1" dirty="0" smtClean="0">
                <a:ln w="25400">
                  <a:solidFill>
                    <a:schemeClr val="tx1"/>
                  </a:solidFill>
                </a:ln>
                <a:solidFill>
                  <a:srgbClr val="92D050"/>
                </a:solidFill>
              </a:rPr>
            </a:br>
            <a:r>
              <a:rPr lang="en-US" sz="6000" b="1" dirty="0">
                <a:ln w="25400">
                  <a:solidFill>
                    <a:schemeClr val="tx1"/>
                  </a:solidFill>
                </a:ln>
                <a:solidFill>
                  <a:srgbClr val="92D050"/>
                </a:solidFill>
              </a:rPr>
              <a:t/>
            </a:r>
            <a:br>
              <a:rPr lang="en-US" sz="6000" b="1" dirty="0">
                <a:ln w="25400">
                  <a:solidFill>
                    <a:schemeClr val="tx1"/>
                  </a:solidFill>
                </a:ln>
                <a:solidFill>
                  <a:srgbClr val="92D050"/>
                </a:solidFill>
              </a:rPr>
            </a:br>
            <a:endParaRPr lang="en-US" sz="6000" dirty="0"/>
          </a:p>
        </p:txBody>
      </p:sp>
      <p:sp>
        <p:nvSpPr>
          <p:cNvPr id="4" name="10-Point Star 3"/>
          <p:cNvSpPr/>
          <p:nvPr/>
        </p:nvSpPr>
        <p:spPr>
          <a:xfrm>
            <a:off x="1524000" y="1143000"/>
            <a:ext cx="6096000" cy="4114800"/>
          </a:xfrm>
          <a:prstGeom prst="star10">
            <a:avLst/>
          </a:prstGeom>
          <a:solidFill>
            <a:srgbClr val="FF0000"/>
          </a:solidFill>
          <a:ln w="69850">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0" y="2362200"/>
            <a:ext cx="91440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600" b="0" i="0" u="none" strike="noStrike" kern="1200" cap="none" spc="0" normalizeH="0" baseline="0" noProof="0" dirty="0" smtClean="0">
                <a:ln>
                  <a:noFill/>
                </a:ln>
                <a:solidFill>
                  <a:schemeClr val="tx1"/>
                </a:solidFill>
                <a:effectLst/>
                <a:uLnTx/>
                <a:uFillTx/>
                <a:latin typeface="KG Shake it Off Chunky" pitchFamily="2" charset="0"/>
                <a:ea typeface="+mj-ea"/>
                <a:cs typeface="+mj-cs"/>
              </a:rPr>
              <a:t>ZONK!</a:t>
            </a:r>
            <a:endParaRPr kumimoji="0" lang="en-US" sz="9600" b="0" i="0" u="none" strike="noStrike" kern="1200" cap="none" spc="0" normalizeH="0" baseline="0" noProof="0" dirty="0">
              <a:ln>
                <a:noFill/>
              </a:ln>
              <a:solidFill>
                <a:schemeClr val="tx1"/>
              </a:solidFill>
              <a:effectLst/>
              <a:uLnTx/>
              <a:uFillTx/>
              <a:latin typeface="KG Shake it Off Chunky" pitchFamily="2" charset="0"/>
              <a:ea typeface="+mj-ea"/>
              <a:cs typeface="+mj-cs"/>
            </a:endParaRPr>
          </a:p>
        </p:txBody>
      </p:sp>
      <p:sp>
        <p:nvSpPr>
          <p:cNvPr id="6" name="Title 1"/>
          <p:cNvSpPr txBox="1">
            <a:spLocks/>
          </p:cNvSpPr>
          <p:nvPr/>
        </p:nvSpPr>
        <p:spPr>
          <a:xfrm>
            <a:off x="0" y="3505200"/>
            <a:ext cx="91440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KG Shake it Off Chunky" pitchFamily="2" charset="0"/>
                <a:ea typeface="+mj-ea"/>
                <a:cs typeface="+mj-cs"/>
              </a:rPr>
              <a:t>Lose A turn</a:t>
            </a:r>
            <a:endParaRPr kumimoji="0" lang="en-US" sz="4000" b="0" i="0" u="none" strike="noStrike" kern="1200" cap="none" spc="0" normalizeH="0" baseline="0" noProof="0" dirty="0">
              <a:ln>
                <a:noFill/>
              </a:ln>
              <a:solidFill>
                <a:schemeClr val="tx1"/>
              </a:solidFill>
              <a:effectLst/>
              <a:uLnTx/>
              <a:uFillTx/>
              <a:latin typeface="KG Shake it Off Chunky" pitchFamily="2" charset="0"/>
              <a:ea typeface="+mj-ea"/>
              <a:cs typeface="+mj-cs"/>
            </a:endParaRPr>
          </a:p>
        </p:txBody>
      </p:sp>
      <p:sp>
        <p:nvSpPr>
          <p:cNvPr id="7" name="Left Arrow 6">
            <a:hlinkClick r:id="rId2" action="ppaction://hlinksldjump"/>
          </p:cNvPr>
          <p:cNvSpPr/>
          <p:nvPr/>
        </p:nvSpPr>
        <p:spPr>
          <a:xfrm>
            <a:off x="457200" y="6172200"/>
            <a:ext cx="990600" cy="457200"/>
          </a:xfrm>
          <a:prstGeom prst="leftArrow">
            <a:avLst/>
          </a:prstGeom>
          <a:solidFill>
            <a:srgbClr val="FF0000"/>
          </a:solidFill>
          <a:ln w="31750">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p>
            <a:r>
              <a:rPr lang="en-US" sz="6000" b="1" dirty="0" smtClean="0">
                <a:ln w="25400">
                  <a:solidFill>
                    <a:schemeClr val="tx1"/>
                  </a:solidFill>
                </a:ln>
                <a:solidFill>
                  <a:srgbClr val="92D050"/>
                </a:solidFill>
              </a:rPr>
              <a:t/>
            </a:r>
            <a:br>
              <a:rPr lang="en-US" sz="6000" b="1" dirty="0" smtClean="0">
                <a:ln w="25400">
                  <a:solidFill>
                    <a:schemeClr val="tx1"/>
                  </a:solidFill>
                </a:ln>
                <a:solidFill>
                  <a:srgbClr val="92D050"/>
                </a:solidFill>
              </a:rPr>
            </a:br>
            <a:r>
              <a:rPr lang="en-US" sz="6000" b="1" dirty="0">
                <a:ln w="25400">
                  <a:solidFill>
                    <a:schemeClr val="tx1"/>
                  </a:solidFill>
                </a:ln>
                <a:solidFill>
                  <a:srgbClr val="92D050"/>
                </a:solidFill>
              </a:rPr>
              <a:t/>
            </a:r>
            <a:br>
              <a:rPr lang="en-US" sz="6000" b="1" dirty="0">
                <a:ln w="25400">
                  <a:solidFill>
                    <a:schemeClr val="tx1"/>
                  </a:solidFill>
                </a:ln>
                <a:solidFill>
                  <a:srgbClr val="92D050"/>
                </a:solidFill>
              </a:rPr>
            </a:br>
            <a:endParaRPr lang="en-US" sz="6000" dirty="0"/>
          </a:p>
        </p:txBody>
      </p:sp>
      <p:sp>
        <p:nvSpPr>
          <p:cNvPr id="7" name="Title 1"/>
          <p:cNvSpPr txBox="1">
            <a:spLocks/>
          </p:cNvSpPr>
          <p:nvPr/>
        </p:nvSpPr>
        <p:spPr>
          <a:xfrm>
            <a:off x="381000" y="13716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noProof="0" dirty="0">
                <a:ln w="25400">
                  <a:solidFill>
                    <a:schemeClr val="tx1"/>
                  </a:solidFill>
                </a:ln>
                <a:latin typeface="+mj-lt"/>
                <a:ea typeface="+mj-ea"/>
                <a:cs typeface="+mj-cs"/>
              </a:rPr>
              <a:t>5</a:t>
            </a:r>
            <a:r>
              <a:rPr kumimoji="0" lang="en-US" sz="6000" b="1" i="0" u="none" strike="noStrike" kern="1200" cap="none" spc="0" normalizeH="0" baseline="0" noProof="0" dirty="0" smtClean="0">
                <a:ln w="25400">
                  <a:solidFill>
                    <a:schemeClr val="tx1"/>
                  </a:solidFill>
                </a:ln>
                <a:effectLst/>
                <a:uLnTx/>
                <a:uFillTx/>
                <a:latin typeface="+mj-lt"/>
                <a:ea typeface="+mj-ea"/>
                <a:cs typeface="+mj-cs"/>
              </a:rPr>
              <a:t> points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5000" dirty="0" smtClean="0">
                <a:latin typeface="+mj-lt"/>
                <a:ea typeface="+mj-ea"/>
                <a:cs typeface="+mj-cs"/>
              </a:rPr>
              <a:t>Identify a situation that would require the use of a fire extinguisher.</a:t>
            </a:r>
          </a:p>
        </p:txBody>
      </p:sp>
      <p:pic>
        <p:nvPicPr>
          <p:cNvPr id="3" name="Picture 2"/>
          <p:cNvPicPr>
            <a:picLocks noChangeAspect="1"/>
          </p:cNvPicPr>
          <p:nvPr/>
        </p:nvPicPr>
        <p:blipFill>
          <a:blip r:embed="rId2"/>
          <a:stretch>
            <a:fillRect/>
          </a:stretch>
        </p:blipFill>
        <p:spPr>
          <a:xfrm>
            <a:off x="3217069" y="3835802"/>
            <a:ext cx="2709863" cy="270986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p>
            <a:r>
              <a:rPr lang="en-US" sz="6000" b="1" dirty="0" smtClean="0">
                <a:ln w="25400">
                  <a:solidFill>
                    <a:schemeClr val="tx1"/>
                  </a:solidFill>
                </a:ln>
                <a:solidFill>
                  <a:srgbClr val="92D050"/>
                </a:solidFill>
              </a:rPr>
              <a:t/>
            </a:r>
            <a:br>
              <a:rPr lang="en-US" sz="6000" b="1" dirty="0" smtClean="0">
                <a:ln w="25400">
                  <a:solidFill>
                    <a:schemeClr val="tx1"/>
                  </a:solidFill>
                </a:ln>
                <a:solidFill>
                  <a:srgbClr val="92D050"/>
                </a:solidFill>
              </a:rPr>
            </a:br>
            <a:r>
              <a:rPr lang="en-US" sz="6000" b="1" dirty="0">
                <a:ln w="25400">
                  <a:solidFill>
                    <a:schemeClr val="tx1"/>
                  </a:solidFill>
                </a:ln>
                <a:solidFill>
                  <a:srgbClr val="92D050"/>
                </a:solidFill>
              </a:rPr>
              <a:t/>
            </a:r>
            <a:br>
              <a:rPr lang="en-US" sz="6000" b="1" dirty="0">
                <a:ln w="25400">
                  <a:solidFill>
                    <a:schemeClr val="tx1"/>
                  </a:solidFill>
                </a:ln>
                <a:solidFill>
                  <a:srgbClr val="92D050"/>
                </a:solidFill>
              </a:rPr>
            </a:br>
            <a:endParaRPr lang="en-US" sz="6000" dirty="0"/>
          </a:p>
        </p:txBody>
      </p:sp>
      <p:sp>
        <p:nvSpPr>
          <p:cNvPr id="7" name="Title 1"/>
          <p:cNvSpPr txBox="1">
            <a:spLocks/>
          </p:cNvSpPr>
          <p:nvPr/>
        </p:nvSpPr>
        <p:spPr>
          <a:xfrm>
            <a:off x="381000" y="25146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dirty="0" smtClean="0">
                <a:latin typeface="+mj-lt"/>
                <a:ea typeface="+mj-ea"/>
                <a:cs typeface="+mj-cs"/>
              </a:rPr>
              <a:t>A fire extinguisher would be used when </a:t>
            </a:r>
            <a:r>
              <a:rPr lang="en-US" sz="6000" b="1" dirty="0" smtClean="0">
                <a:solidFill>
                  <a:srgbClr val="FF0000"/>
                </a:solidFill>
                <a:latin typeface="+mj-lt"/>
                <a:ea typeface="+mj-ea"/>
                <a:cs typeface="+mj-cs"/>
              </a:rPr>
              <a:t>a fire is </a:t>
            </a:r>
            <a:r>
              <a:rPr lang="en-US" sz="6000" b="1" u="sng" dirty="0" smtClean="0">
                <a:solidFill>
                  <a:srgbClr val="FF0000"/>
                </a:solidFill>
                <a:latin typeface="+mj-lt"/>
                <a:ea typeface="+mj-ea"/>
                <a:cs typeface="+mj-cs"/>
              </a:rPr>
              <a:t>confined to a small area</a:t>
            </a:r>
            <a:r>
              <a:rPr lang="en-US" sz="6000" dirty="0" smtClean="0">
                <a:latin typeface="+mj-lt"/>
                <a:ea typeface="+mj-ea"/>
                <a:cs typeface="+mj-cs"/>
              </a:rPr>
              <a:t> such as a waste basket.</a:t>
            </a:r>
            <a:endParaRPr kumimoji="0" lang="en-US" sz="6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Left Arrow 4">
            <a:hlinkClick r:id="rId2" action="ppaction://hlinksldjump"/>
          </p:cNvPr>
          <p:cNvSpPr/>
          <p:nvPr/>
        </p:nvSpPr>
        <p:spPr>
          <a:xfrm>
            <a:off x="457200" y="6172200"/>
            <a:ext cx="990600" cy="457200"/>
          </a:xfrm>
          <a:prstGeom prst="leftArrow">
            <a:avLst/>
          </a:prstGeom>
          <a:solidFill>
            <a:srgbClr val="FF0000"/>
          </a:solidFill>
          <a:ln w="31750">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p>
            <a:r>
              <a:rPr lang="en-US" sz="6000" b="1" dirty="0" smtClean="0">
                <a:ln w="25400">
                  <a:solidFill>
                    <a:schemeClr val="tx1"/>
                  </a:solidFill>
                </a:ln>
                <a:solidFill>
                  <a:srgbClr val="92D050"/>
                </a:solidFill>
              </a:rPr>
              <a:t/>
            </a:r>
            <a:br>
              <a:rPr lang="en-US" sz="6000" b="1" dirty="0" smtClean="0">
                <a:ln w="25400">
                  <a:solidFill>
                    <a:schemeClr val="tx1"/>
                  </a:solidFill>
                </a:ln>
                <a:solidFill>
                  <a:srgbClr val="92D050"/>
                </a:solidFill>
              </a:rPr>
            </a:br>
            <a:r>
              <a:rPr lang="en-US" sz="6000" b="1" dirty="0">
                <a:ln w="25400">
                  <a:solidFill>
                    <a:schemeClr val="tx1"/>
                  </a:solidFill>
                </a:ln>
                <a:solidFill>
                  <a:srgbClr val="92D050"/>
                </a:solidFill>
              </a:rPr>
              <a:t/>
            </a:r>
            <a:br>
              <a:rPr lang="en-US" sz="6000" b="1" dirty="0">
                <a:ln w="25400">
                  <a:solidFill>
                    <a:schemeClr val="tx1"/>
                  </a:solidFill>
                </a:ln>
                <a:solidFill>
                  <a:srgbClr val="92D050"/>
                </a:solidFill>
              </a:rPr>
            </a:br>
            <a:endParaRPr lang="en-US" sz="6000" dirty="0"/>
          </a:p>
        </p:txBody>
      </p:sp>
      <p:sp>
        <p:nvSpPr>
          <p:cNvPr id="9" name="Title 1"/>
          <p:cNvSpPr txBox="1">
            <a:spLocks/>
          </p:cNvSpPr>
          <p:nvPr/>
        </p:nvSpPr>
        <p:spPr>
          <a:xfrm>
            <a:off x="381000" y="28575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noProof="0" dirty="0" smtClean="0">
                <a:ln w="25400">
                  <a:solidFill>
                    <a:schemeClr val="tx1"/>
                  </a:solidFill>
                </a:ln>
                <a:latin typeface="+mj-lt"/>
                <a:ea typeface="+mj-ea"/>
                <a:cs typeface="+mj-cs"/>
              </a:rPr>
              <a:t>5</a:t>
            </a:r>
            <a:r>
              <a:rPr kumimoji="0" lang="en-US" sz="6000" b="1" i="0" u="none" strike="noStrike" kern="1200" cap="none" spc="0" normalizeH="0" baseline="0" noProof="0" dirty="0" smtClean="0">
                <a:ln w="25400">
                  <a:solidFill>
                    <a:schemeClr val="tx1"/>
                  </a:solidFill>
                </a:ln>
                <a:effectLst/>
                <a:uLnTx/>
                <a:uFillTx/>
                <a:latin typeface="+mj-lt"/>
                <a:ea typeface="+mj-ea"/>
                <a:cs typeface="+mj-cs"/>
              </a:rPr>
              <a:t> points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dirty="0" smtClean="0">
                <a:latin typeface="+mj-lt"/>
                <a:ea typeface="+mj-ea"/>
                <a:cs typeface="+mj-cs"/>
              </a:rPr>
              <a:t>Why is it not safe to eat in the lab?</a:t>
            </a:r>
            <a:endParaRPr kumimoji="0" lang="en-US" sz="60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26670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noProof="0" dirty="0" smtClean="0">
                <a:latin typeface="+mj-lt"/>
                <a:ea typeface="+mj-ea"/>
                <a:cs typeface="+mj-cs"/>
              </a:rPr>
              <a:t>It is not safe to eat in the lab because </a:t>
            </a:r>
            <a:r>
              <a:rPr lang="en-US" sz="6000" b="1" noProof="0" dirty="0" smtClean="0">
                <a:solidFill>
                  <a:srgbClr val="FF0000"/>
                </a:solidFill>
                <a:latin typeface="+mj-lt"/>
                <a:ea typeface="+mj-ea"/>
                <a:cs typeface="+mj-cs"/>
              </a:rPr>
              <a:t>food can become contaminated</a:t>
            </a:r>
            <a:r>
              <a:rPr lang="en-US" sz="6000" noProof="0" dirty="0" smtClean="0">
                <a:latin typeface="+mj-lt"/>
                <a:ea typeface="+mj-ea"/>
                <a:cs typeface="+mj-cs"/>
              </a:rPr>
              <a:t> and cause health risks.</a:t>
            </a:r>
            <a:endParaRPr kumimoji="0" lang="en-US" sz="6000" i="0" strike="noStrike" kern="1200" cap="none" spc="0" normalizeH="0" baseline="30000" noProof="0" dirty="0" smtClean="0">
              <a:ln>
                <a:noFill/>
              </a:ln>
              <a:effectLst/>
              <a:uLnTx/>
              <a:uFillTx/>
              <a:latin typeface="+mj-lt"/>
              <a:ea typeface="+mj-ea"/>
              <a:cs typeface="+mj-cs"/>
            </a:endParaRPr>
          </a:p>
        </p:txBody>
      </p:sp>
      <p:sp>
        <p:nvSpPr>
          <p:cNvPr id="4" name="Left Arrow 3">
            <a:hlinkClick r:id="rId2" action="ppaction://hlinksldjump"/>
          </p:cNvPr>
          <p:cNvSpPr/>
          <p:nvPr/>
        </p:nvSpPr>
        <p:spPr>
          <a:xfrm>
            <a:off x="457200" y="6172200"/>
            <a:ext cx="990600" cy="457200"/>
          </a:xfrm>
          <a:prstGeom prst="leftArrow">
            <a:avLst/>
          </a:prstGeom>
          <a:solidFill>
            <a:srgbClr val="FF0000"/>
          </a:solidFill>
          <a:ln w="31750">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44" name="AutoShape 8" descr="data:image/jpeg;base64,/9j/4AAQSkZJRgABAQAAAQABAAD/2wCEAAkGBxQTEhUUExQWFhUVGBcaFxgXFxQVGhgYFRQWFx0XFxUYHCggGBolHBcXITEhJSkrLi4uGB8zODMsNygtLisBCgoKDg0OGxAQGywkICQsLCwsLCwsLCwsLCwsLCwsLCwsLCwsLCwsLCwsLCwsLCwsLCwsLCwsLCwsLCwsLCwsLP/AABEIALEBHAMBEQACEQEDEQH/xAAcAAAABwEBAAAAAAAAAAAAAAAAAQIDBAUGBwj/xAA/EAACAQIFAgUDAwIDBgUFAAABAhEAAwQFEiExBkEHEyJRYXGBkRQyoUKxwdHwIzNicnPhFTRSssIIJDVEVP/EABsBAAIDAQEBAAAAAAAAAAAAAAACAQMEBQYH/8QANxEAAgIBBAECAwcCBQQDAAAAAAECEQMEEiExQRNRBSJhMnGBkaHB8BQjBjNC0eEVU7HxJDRy/9oADAMBAAIRAxEAPwDhxoAKgAUACgAUACgB5MMxEgbUjnFOidrqxFxIj5AP5pk7IEVIAoAFAAoAFAD1y9KgRsKVRp2Ko07GaYYFAAoAk38WzgA8ClUUiuOOMXaGAtMPZYYjKWRQxI3/AL1FlENRGTpFe6xUl6diaCQ6ACoAWH2igmxFBAKABQA7+oOnT2oLfVlt2+BugqNPh+iL74M4wFPLC6yJOoLMTxEz2rE9djWb0ebN0dE3BScuXyl+pnb9jTWtOzLkxuAzTFY8NJUAA655nYjaAFjnml5u/A/DjSXI2yxzUp2K012JqSAUACgAUAHFBNBUEAoAlW8aQumB8GqniTdjKXFEWrRQUACgAUACgA6ABQAZjaPvUEciakkFABg0ACaAJhx7kAMSQOKiin0op2iMxLGpLVwEUIoANRUkiXFQAVAA2+9BIDQQFQAKABQBZ4fOry2jZFx/KME29R0mDIkd996peGDlvpX7muGpmoqL6Il66XgAVYlRVObyOkE2FYcijciHikuzp/gWlhcRe87SLpRfJLxxJ16Z/q/b9q87/iF5Xijsvbbuv0v9TThxtJtd/t/OxPjw2G8+z5Wg3tL+boj9vp0a4/q/d8x9qP8ADqzenLfe3ir/AFoTUPhJ9nK69IZAUACgA6ADJqBrE1IoKABQAKAHzhH0a9DaCYDaTpJ9tURNJ6kd221ft5AYpwDFABUAGTQAdsEmBydvzUMhllj8ma0mokGIn4kxVOPOpuijHqFOVFaiyQPer2Xt0h2/YhoG/wD3pU7QsZ2rZc5x0lew9oXX0kbagOVnbf7mqcephkltRlw62GWexFAtaDYaDMMFYGHVkMtA3mST3kdqri3fJixZMrytS6KjCuBNWGuSsO44oBIj3DvtQOJmgACgCWMASmqe0xTUXrA3HcRKUoF3LcRvQWShton28kuG15m0RMd496reSN0bYfDM0sPqr2uvNFaKsOeafLcFhWwjO7AXAG31EEETAC9+35rFknmWVKK4O5p8GklpXOb+bnzyvbj+WUWBuBWk1qmrRy8E1GdstGxi6gxAgbx89qz7HVG2WaG7dXAxmGOVl25/tTY8bTKM+dNcdlSzVoMLdiakgFAAoAOgACoJQ55Jjio3IZwY1TCCkiRPHeOY+Kh9cAjV9a4DAW2tf+H3WuKUPmSSYbaOQCCQTI7QK5fw7Nq5qX9VGnfH3fzyXTUf9J1HH9c5Y2VNbDL6rBtjDwQwYppCxG0HfV8SDXmcXwrXR16m0/tXu8Vf+3j8B3OO2jgTV7szGw6a6fwl+3ca9f0MsQJCyCDLSeYjiuTq9XqMU0scLTKMs5R6RkrygMQDIBIB9wDsa6sW2uS5DdSSTMowJvXktKYLkAHfk8cbyTt96rzZFjg5PwJknsi3V/Q0+fZFi0HlYghGAB0lYJ9pYc1iw5sTdwRijOGOf2WmV/TXSl7GXhZtD1mZkwFCmCzHsAY/IrRl1Ecatmr1NzqJM6w6JxGXMvn6Sr/sdCSpI5G4BBFLg1Mc3CIbae2SK3NuqL9+2LTsNO0wBLRxJqzHp4QluXZXh0ePHLeuyqs4XUjNIGnt3NXXyXynUlGux/BXlA3MVIuSLfRDutuY23MfSgtXRYZXhbb/AL2jYn2kzxNShZNroiY60quyqZAOx+1DGXQxUEgUb0Eo0mOyLFWLaecrW0uLNsspGtdtxP1G3O4qYvd0zdGEnFxUkVeByq5durZtqWuOwVVH9RbjngfJ4pZParZR6VPk0fVvh1jMvtLdvBGtsQC1ti2ljwGkCPrxVMM8ZvaTsTVp9GcGb3Ft+WD6Yj5j2mrPTi3ZeviGaGL0k+OvrRDw9nUYkD60zdGTFj9R1dDZqSsE0BYC1AW2A0ECzZMTFLuQ2x1Y3TCh0AACosmhWg+1FjbGOYZfUJpZvgfHH5iza3WVSNUolXilhjWqHRjyLkapysAagLD1VFE2GtpiCwUlREmDAniT2ocknVkDtjCXHVmVHZUEsVViFHuxAhR9aWWSEWk2k319QGIpwHkw5IJ9qRzp0K5ULy3HPYupdtnS9tgynmCpkGDzRkxrJFxl0yWrNnm3WjY1/NvA+ZpCwoAWB2G/Eknf3rnw0npcJ8HPzYckpuUmW/SWYYnLH/WPhy1q4pDDYHS7BgR7bgc1Vl9PO/ThLlEY8yhkW37it8TfEE5ibaJb8u1akgMQzMzCJMbAAbAD3P21aTS+lbb5Zvbc3bOe1uHF21moIbHDZosjcINo+xNSTYdiyzGEVmPsoJP1gUEjcUAOLamgahugg1ua9a4jGW7KYltXkLpSFAmYGpo5aFG/+ZohGMOjZhyxiuuQdPX8RYvW8batFlstqE8EAEEfgkT2qvLtktjfLL1jlO5VwaTxE8VTj8N+mt2PKVirXGZgxOk6gqgDYSAZPtWfFpts90mY5JR6Zy4mthQw0E1DJirY8bNRZd6ViHtRQmJLHQ1TFQYNAIkvido71WoclzyKiLVhSLtxO/Hf6VDHhV8nW8fgsIMC3pQW/LJQiJ1afSVPJaa8liy6l6pcu75+7z+B6/PjwejVLbX8r6mVsqgtrpjTA/tvNdSTnvd9lEI41iW3qjK4ggO2niTFdaF7VZ53I4qb29Cv1bRE0vpq7D1XRGY1ailsUlQwQh6lCsTUkF/lvVNyzg72EVEKXiSWIOoagAY7HZRE8Vhy6CGXURztu4+PBDXJO6U65u4KxfsJbRheky0ypK6SYH7hEbGqdb8Lx6rLDJJtbfbzzf4E8lTkuR38SxXD2bl0qJbQs6QeCTwJg81tyZYwXzOg58DOY4W5ZZrVxGtuuzI4KsPqDUwalyuRa5K9RVwx27wb6Jw15BibpW6VJHlMsqrTszT+7beIj1D2rkZc08mZ4lx0797KMaU5Pd48G18XcKgyy6VCqZtjgCQbigj8b/arHpccJxmlymLnhGk66Z5kxdszXQiy2D4I1OWFnlmGRlbU0NtpHuTSSbM+acotUuDoV3J8NZthBbVmA9TsAST3O/A+BXShgxqPKs48tTknLh0Y/HXv01xjbAIccGdiJ/ismWChLg6eJerFbvBD6bz58JcLqqtqXSQ0jvOxHFVONo2NWM2cNdxV8+Xba5duMzabakmWMmAOBvU0MOZxlN7Ctov2rlpiJAdSsj3B4I+lAxU0CHRPB/pGzjsT/tnGm1DG1B/2g321TsJAkckTxVc5NUvc0pJY3Lyd26ryXDrl98Lbt2hbs3ChVFUJpRiNhG3xVcsSat9kYc04zVM8m4hKvGzR5I8VJmonZVYRmh20iDvVeRtLg3aLFjnOskqXueh/DTw8wa4O1evWkv3b6LcJuKHCq41KqodhsRJ5me0CqY/M+SrNkcZNR6Rj/G7omxhBbxOGUW1uMUe2P26tJYMo/p2VgRxx80/2ZUTjm5xaZxxhVyM8lyDTRYUJNSKwqCAxQShwNS0WbvDB5h4kx9aKDc+hNSKACgAooICmpFH8NbVpkxVc5NdDpJjLLTpi0FFSFBrUMg9B+Aua4f8ARNYDKt9bjs6kgM4aNLj3AEL8afkVxNfGSybn0PBoyPj1meHu4uytple5atst1lg7lpRCw5K+ox211q0EZKLb6fQs+zlSjeuiyDpPh51w2CBt6Nak6hB0kEgAgyNwYFcjV6RzmssJU0Yp7oS3xNhhTis4vK19SMIjE6Z0pIXZQRBc+57AkbTSzlkUaUrl9Sleple6XX6FX4n9K4ezhvMW0lpwyhSgCh5O6kDkxJ9/TU6R6iE9uR2n+I8JSjOvBx69bg12EzdF2SMICzbnmoZXP5Vwa3EZmTsd/n3q+Ofjk5kMCXRlc1xGtyfbYVXKTk7OnhhtjRAqC4634A5lh7d+/buMqXbot+WWIGoKW1IpO0yVMd4+KlAXn/1BZphzh7FgMrYgXdcAglLeh1bVH7dRK7HnTPalGRwg81JBpui+o3wV3WgmYkTpOx2IP3P5qvJjU1RswSS4fTN/ez/Mc8uDD2lKYf0ecEIChdW7XLhAk8wg5jgxStPHHl2y7bixfMWvXPh7Ys4O64sogtoSHSSwKjbUTu0nbeea58JaiGROXKbGjkxZE4+ThVy3XUsxTgO2ZMD8UrLsdukeg+gurv02Es2byMwRAFbhgP8A0kNGw4HxFc16vZJqrV+Dp5vhG+pY3TpWn7/zwYTxi6sbF3ltD02rIkLMnW43LH3iAB2k+9aNPN5FvaoyZdMtOtt2/Jy+4d62I502rAGoojchDVKEYVSQbLofoi7mHmG26ILcSXkyTwAB/euN8S+K49Ft3pu/Y6OPClDe/eijzLAtauPaeNSMVaNxIPY+1bsOVZIKcemrDLi2txZWOINakYZKmCgEA0ALfEsUCE+lSSB7ExJ/ilUIqW6uWDnJx2+BmnEDBoA0nRmRriHYvuqR6fcmeY7bVzviGqlgilHtjpWarOukLTWmKIqOoJBGwMCYYexjmuXpviWRTSk7TK3Kmc5vpFehi7JGQ9PQDlsTSvgh8HTujvCjF3Dav3FtrbPqCOzayIkalAgA7bEg1y82uU7xYrb9/H5lWaGSWP5CF1Jl4w7lwiKwYiAoCnVII0/HPxFJpsryxq2cvDOU/kk3/wCjsvR1xTl+G0RHlKCB2cCHB+deqazzdTZ0VSgqKzri0LuFuWWIHmFAs9m1ggj6AE/QGtMJ18z8GOeRxOWZz05h0XSFM/8AqLHUT7+38Vqw5ZS5ZlxazK59mJuK1lyB22n3BrauTsJrLFDuWlr1zSWMbkxtt7D80PgjLWONpGlbJLTLp0ATww2I+/f71KMsM877MhisPoJU9iR+CRP8UHQi75IoapGFzQMjadI+GWNx9oX7YtpaJIVrjFdcGDoAUyAQRJgTSOaToaNJ8hdSZE2GuPbuIivaj9vHAI37g7fmnTTR1tkJQ3xOw+Bdy2cvbTAuec5u7QZIXSfpo0x22PzWPO+Tn6htytm2z42/017zo8ry31zxp0mf4qi3ZVBNyVHDrHQuHt2wtxS9yPUxZgJjfSARAH5rK9dklL5eEegxabE18ysxmf5M2DvqUBKEa0J+DEfMEfzXQw5lmg7+5maeL+ny7sfKXP8AwQ8X1HfZp1ldgIWQBHtNPHT40uhcnxPM3adfcVn6sySfUT3O+571ds9jC87tt82RasMrJuUYDzrgSYG5J+ntVOfL6cdxp0uD1p7boczrKjYYCZBEg/eN6XT51ljY2r0voyq7K2K0GOi8yLP7+GLHD3WtlhDaSNx8g7fesOp0eHOkssU69zdjzfLRCv3ySWYkkkkkmSSeSTV0YpKkGTI27ZCc71ejHJ2y36Vw+He+FxVw27UHcbb9gTBgVk1s88MV4FcjTpVjcv7jpFfmKoLji2SyBjpJ2JWdiR9K0YnJwTmqdc/eU59qm1Hoi1YUi0SahuhlGwMsUJ2Q1RfdGdRnBXxcKC4hjWkxIB5B9xv+aw/ENEtVj23T8MlM1/UXV/6pGFi0bQuCCXIlVPOkKTJj5FcnS/DfQmnkldeF/wAiNc2ZXozIFxeI8u5d8lABqaNX7jERIjvv2rrazVPBBOKu3X3fUic9pocR4brdzS5gsHeVraDWbjb+WhCnSY/ewLKNome0Gk/rtuJSfzeFXkmPzOkXeP8ACxcFpN3EB9TQulNMwJZSCTBiYMxtWPNr8r4UK49zJrJTxrjpnWsR1JbtYQ4kglVH7REkgcDeKwabLVRhxJ8F61UHiWR+ePxOJYDMExF+9cvkamYsusyqBmJIXVsOQK6OTHLHFKH415ORqlNcw8vmvcj2OpcXh7144S4xts5JDgOjMeW9XB+QQTWiOKEoLf2acM9sEpvkZbPMZisTZN64AwddAYBLakmJIHbsTuYmrfTgotIMm1xdD/VWeW0uNb3LIYOmCpPw3t9qnDiaRlwaObe7wYXHYsuSSNzWxI6+PGoqhvLsWbVwON45HuPapasfJBTjtZusZ1Ot4arNjyyFAgn06gOdtz/FKlRjeJKXP6GRwuA8zEC2zxLGWifknT3+lObE1Vms6m6DtricHh8FfXEXMUgkbDQ+0sxE6UI1Np5AQ87UDotepPCF8FY89sSlxF0h4tspUswUHk6lkgdjvSqX0LcaTdM6V4c9SWVyyGlRg0AcwDI3ggDk9vrVTvcWTwtySXk491L1GuPx92+VKo0C2jQYCKFBYDaTBPxPxV0VSN2k2pqMuiHhOocThb/mYS6ytpCtEMhUHZSrSpA7e0mKWUFLsnUwjOfyKx7qbrfH4xBbxFyLex0IqopI3BaN294JjYbVXHHGPJXHC4PqjW591GuF8u3fZbl1rSOWsEXEOqe5jS20x8jeuYtE3J7evqbsWshFXJMwXUvVLYp9RXSqrpRZ4WSZPySf7e1btPplhjS/Eyz1id0uzMsa1I5knbCIqSKYmpFHcPfZGDKSCOCKWcVJUx8c5QdxdMnW0vYq4AA11zAAH8fAqhvHgjbpIv8A7ueXu/5+Bfnw0zLvhTv/AMdo/wBmMfSsP/WtF/3P0f8AsQsEn7fmY6usZwE0AwqkUE0BdANBAKAHrYAUmR9O9I+6LI8Kxu400yVCN2HaEkD3iiXQI3eFx1sWfKe2uywrbCIGx43P33rhzxTeTepfgEkXOA8Prl+2L+BvKCJDFnZdRgHSCoMHccxyKy5Pi0cUvT1MfyX+4kISnfHBD8OFx9i9fxVhA/6dWXEJceNQkllB7uDbJn47zB3avPp47ISdbvs0v5xyCtcx8Bda+Jd3HG1FsWUtEsFDF5YiJZio2gkRHc1ojpuOeRMi9RUxFnqFnsaCFhueTsDxueNqxvSRjk3Lwc2WnjGdoPo9sHbx1s4wDyCHkEEqHgaS6jcrzt7x2rXbcTTjaf2+jp2c5NhMTajCoqjYoUSBBEkjglTNcjJqPT1DcevYqywx5F/aXK+hisFl+Ftv/wDeyVUldtX7t+Qvq07H+K6MMjlzEwYp/wBxp9GZ6n6OvK1y9btxZklFZh5gTtK88dufiteLUQ4jfJ08WaMUosxd+yQJrYmbIyTGBUjmzyS6qW1VkBBHeO/MmlME+ZtltknRRxxY4Z1FxYYszEBRMAekE8cbdqHJR5NGK3wRMgyPMEzbyrIU4vDHX6nlNKqu5Y8oy3AI2Pr7doeSO22aEi26/wDFO/i7DYNsOtiHAvEXDcJa086R6QFGtfnjmmS8jLhmLwWZGDsp7Se3yPmp7NuLM6HcqFkX7TXwfJ8xPNCzJt6hqiN+J43oY1cWuzr+b4bKsShTA201Fdmt2ioLnZQC0bjv9fmsGonOEoyT48mjSetFXPr7zny5Zas4hUxgbylZTcCyCU2O3f8AG/MVasm+FxOnPGnhk17cfeWPUnQRxTtfyuyRhCoKeY5Q3G/qNpbh1af+aN5jaKzLWwxvbkfP87OI1KXEuznl/L3XVqGkqSCp2IKmCCOxBrcpp9BLSz2biCacxMWbjFQpJ0rJAkwC0SQO0wPxUUrsnmqGyKYVoAFDISOpeCZti/6o1ajz8pCn6TqH1Nea/wAQb3j46r9+TraZf/Gybe7X5HdorxRlPHeHs6jX1ictqKMWJ5HQrEYfT81EJ7icuFwI9OUB0AFFAUCKkig9NRZO1ljdTC/pVKm7+q8w6wQvleXGxB51TH8/FZ08/rtNL06497/2Jajt+pXLWhioucqyx7vq1aROx3Jn4E1kzZ44+KsajYZRnWLwANtLwCXQTOlT6gACQGHpaI9wYHNcrNp9Pq3ulHlfz8UV73G6JnSBtX7dzB2zcTE3GZ7uIDtDWgRKMgYa2JeNx3JntRrpelFZpRTSpJez/Ljr9iqT+UzfVvS/6G+FY60ZdStEbEkQRPIKmteh139Vj3JU06IU21RQWMebZIAld4B2j71uliUu+xpY1Lsk5djmN9LjKDpdSFP7SAwMH4MRS5MaUHFPwJOCjGkdbz/xD2t3LCMotghg8EnXA20kbCPfeTxXDw/D/wDTNmXJqJZJxUFVe/8AwYLO+qWv3VvxummF2AOlp3HzxXVwaZY47Ahhd3Ptmrz3r7CXLOtWbWR/uyrag3sTGmPmapx6XIpU/wAxc2mnkdI5R5yMj+YW17aNMRPea6tO+DdtkpLb15INMXFvlGXXL5gGAOSZP0EdzUFU5xgazKsZistfzbN4Q0I8qCCDwGRud+DPP1qGk+GRGXlC8jzpGxOIN3zXxmKAWxiEuG15LsCpZghWVjR6ROyRG81EqjH6IvjbKrrHpRsLpuazcRyQTpIOobnuZmkxZlktV0XOHky4u6T6ePariFKnwOC+W+AKgujNyZ0zFddD9DZsWrZS5a8ssZXy/wDZD+gDcau89ieax/0vzuUnaf7nRxR2y3/QyfUHUlzFwX5E/cn3JJJ47mnxYY4vsjZNRFx2wVI6X0x4mYNcJaS8xt3LVtUKaGbVoUKChURBAGxiP5rkajQZXkbjymzKnF8tnKepc8OJxF66BpW65IG0gcCfmBv8zXWwYvTgo+wSzy27fBRRWgxVySsJZBkn7UkpGnDiTtsk3cECs8e1VrJTouyadSjZVlYNaLs5zVMlYPFNbYMjFWHBUkH+KqyQjNVJWi7HNxdxdMu260x//wDZf2/4zWP/AKbpf+3H8hvVl/EjOWLxU7V0JR3IoxZXB2hV++WqIwURsuV5OxmnKQqAAKAJeAw4dt+BVWWbiuC7Fj3Pk6FisRlaZSbflD9YRs2glter93mxGiP6Z+Irz8IfEJa/fu/t+18V7V7/AF/U0zjGKOdNaXSTO88f416FSd1RjcVVh4fBswkcUTyKLpkKJ0boDKfNsEXGW0JOlmUsWAJJ0wRG8jfmvPfFNR6eS4Lc/ZMH9Su8RcIbflqpFy2Cf9oAQNUQFg8bTvxWj4Vk323w/b6FKq2Z3pnGtbxFtkYowJgjbsdvkH2ro6vHGeJqStC5F8p0fBomNa7dxdwyiCDEySTCwO3x81wpuWmUYYV2zFOXPMv3/A55nGFW25KAQr8diJ9q7uCcpLn2NGKTkqfsPdP5S2KxC2lZEa5qgtIUQrN2B7A1GfMsWNyfgJOuDUZ/lIwGGcYkfqDeGmxcX0C3cUGdSz9DO8wRArFp8/8AU5E8fy12u7RRCClK4qjm5vk7dq7O1I2qKRaZeLYU6xufifx7UjszZd7fyibmCtwexH1qVJgss7RW4fDM5IHbvTt0apTUVybnw9wRLujwiT+9gSASIiB3iDSSZROpSTJ/iBgRbskW3F0GNZUFdIBBnfncDg7VMXZZCNM5zYeHUyRDAyNiN+QexFMXI3X604y7aTF32FpNtWkHQvchVAk7Ce5iocVji3BcmyCsyub4ZFdxbMqCYaNOoA7HSeJEGO01PjkMkEuhjCWtbqogaiFBOwEmN6hk41bNdienTgw1y+Vv2klWFskCWMBgxjUs/TkbVmeXe9seGb4x9OO6fK9jD3Lu5jatFHMlld8BA0EJsvMLgEKCRJI53/iqJTaZ38GixPGnJW2VOLtaXIng1bF2jj58fp5HFeBFq8VNDjZXDI4MefMDEACKVYldlktVJqkRWu1YomVzsbmmorsGqiidwq3bJ4FQ2l2TCEpdIUtkkgdyQB9SYqHJVY6xy3KPuXGd9Oth0Vy4YEwYEQYn33GxrHptbHNJxSo6Wu+FS0sFNyT8exR1uOQHUDdlvkWANxiQdIXk8z8Vk1OZQXKs3aXA8j7qizz3JiiC4G1Lx8g/QVm0uqUpbWqZdqtM4q7szDLv7107OY1yXGAuEJET7VkypOVli6OxdE53aOXrb0qXjS3GzREkc/I+teR+I6bItU5eO0VylSaor/EvLrSYQgMfMYpC8zDAkgcj2+9X/B82SWe2uFZn20zD3uk1TA/q/M9cTpIAA9UaZ51V3I69y1PobePf+eCr1v7myjPL1BfCaBcOmZj5iJ/Fb/6XE5bq5LHhi/BcZHg2xo8tULOoLNEDSikank9gDWfNJYHuvgompQdxNq/SlnC2beIBK3wVKaTsJ7R/UYJmfpXMWtyZpvG+Y+THPLPby+yp68z+4cL5N+yjm4wa1ejS1sLpDIABBmOZ/qO3Fa9Dp4LJug6rte5o0eTfGq5Ob4eyWaBXYbpG2UlFWyzv5eQvJqtTTM0cybK977cT/nVlIvUI9k3KXKztINLIrzKzq/hfntuytxXQM/ttMffkHg/QUj7Ix0id1Jl9r9JcuM0FkaBtBLAwoHP1qYt3RoSVWcqy7IBcttcZtJBgAj2Ey09qsLoQ3FOmY3FBVXIBEH5AIMfSQD9qkFNrolZVbe+4tKpe5cICqOWJ4HxUN0X45Jp7jUZf0qgsO96VZNYAmCHQlTq+dQIgVVLJ8yijoYtPDjgdxOfuli6t2yl+3cQ2wXEG25BK3AwG7CDtsduaSeFOScXTLtZBxgnfBz8jetBxGnYplIqBmnFckjD451GkHb6cUrgmacOsywWyLGbwPJ3mpRTku7YhRUsSKCcUIWaobNMUsKggFSBMwt4DmqZxbNuDLGK5E4i5J2qYxrsjLNN2heMzK7dAFxywXgH++3J+TS48GPG24qrDNq82ZJZJNpEZRVpQlyXr2MN5KaNRu/1TMf5VhU8/qPd9nwdR49P6S2/a8kzI8StuQw9J5I5HyKo1OOU6a7LNNNY7vocxvUKgFEEg7FjtG8+n8VGLRS+1JkZ9XF8RIuFCkawN2P8AoVbO18vsZEk+SU2FDsonTPJ+AP71X6jjFvsVwt0Hm+WmyouWnfcwYMHfuCsbVGDOsr2TSKZwoHT3UPlXw2IZ2GkgFiXIPvvvxt96NVo/Ux7cSS+7gzZIblwMdWZwmKvKLc6Yg8gM3vpP4mKs0Wmlgxvd3/4K4QcFySenvDbG4xHuWUXQhIBd9GsgTpTYzyNzA+ea1f1MR1K+iDZza7hrT4bToYsyueGBDQymPkEfTaq56eOSayPwUSwqU97ZrslzWz5I84t5iiBtqUwOfg8Vzs2HJv8Ak6ZzMuF7ntKnP82fHeXajZDptIOSzkD+TArVp8K09y/MvxKWJLkt8t6BNv13nWANxb3YH6sIgUj1u9fIvzFy5m1wZfqXEJZvMinXpiDEbEA7/O9bcKco2yzT4t8b8FdgrevU4Xj+KufHBdN7KjZNFqQBwZAB+pioETplrjMj02TdS42pBPtMcwRuDRGXJdjKXC5s6XEN1nZFMkMzNt9z77xT0aYod6ozq3e0hDO+53G3sff/ALVKRa2DpjofFY+4yYdR6ACzO2lVmYBMEyYOwHY1JElXJHxmFvZffuWbqaLyEA78bSGVhyCCCDUGjDl2JtLsn9O4lCCLzMBuQQNW5Pcfneod1wdPSZflpi81ztmtNhlMWS4ZhEamUEA/g/29qRxW7d5LNROOR8L6WXuTeFGKvWhcYosrq8uT5hESBxpDHbYmsj1sNzhH/gxJY4tKfXujF9RYDyWChiQRtPO3vWnFPcrLfiWn9FpJ2mQ8syu7ffRZRnaCYUdh3+KbJlhjVydI5+PBOfQy4KkqwIIMEHaI2II95qVTVom5J0y+6WyNcQWLkhVjYRJJnv2G381l1WoeJKuzp6DRxzW5dILqnIVw5VkJKtIgwSCN+e4/yqNLqXltPtEfEdDHDUoPh+5nSYkVt7OO6XA3TFQKAoXaQngVDaRZji2+EWjFGRUCQ+8njb/OsvzRk5N8HVk8eTEsUY1L3IBw5kiJir96owejK2qDFk0bkNHDL2DtvpNQ1ZMZbXTJV3GCIUfeq44ubZZLKqpEEmr6MzZJwmKZOPwaqnjUux4yaHHx76g07jj2/FKsMa20Dk07F385d41cDsNvvUR00I9CSm5dkTEX9RmrYQ2qisXgLPq1agukFpbvHYfWoyS4qrsSR0PonxRu4K0bTWluW5LLuVKEjf8A5hO8bcnes08DX2Hz9SppxVROf57jzev3Lve47ufq7Fj/ACa1YYuMUmTBNLkO1mzAQRUPCr4KpYE2TbOeXXu2NMa7ZRbewHDyoMRO571W8EIxlfTuxHgjGLb6NX1N1zdRWsGz5V6Ic6wwWQD6YG8j8TWTTaOPE1K0ZsGmU/mu0c7uXizFmMk8k7711EqVI6KioqkPYbGshOkwDyPehxsWWKMuxd3GOYkxG4jbcd6igjjiuiXc6ivMoQkae8CCfrv/AGo2pDLEkQcVitcbVJZGNDdmzqYCYnueBUjpWzadDeIF7LblwoiXbdwAOpJWShMMrCYO57bzUMdrdwyj6z6hbHYq5iXABfT6RwoVQoA+w/vQE9qVRKvDY0rQWYtQ4Eq5nDNbFoxoDM49KyGYAH1RJEKNpil282W/1VnTsb4g4vBYe0t7D6b9y0rW7nmKVZWEC4VXcHb9prlR0cJ5HKMuEy6copcq/wDxZyjEYprjanJY9yd66ijSpGeed5JXN2WGW53dwz68O+hipUkAGVMbEEEdh+Kpy4IZVU1aNHrqNKJDv4e603WViGJJY9yTMn6mrIyivlQs9PmcfVlF0/JJyfN3w7EpBBHqB4McH4O/81XmwxyqmPptXPTt7efoFnOcviGBeAF4UcCeT8mjDgjiXBGq1k87W7peCBeuAiroppmPJOLiRqsMwKALDAXFHO1Z8sWzp6TJCKpiMXeBb0/xU44tLkTUZYudxJ2DcQKpyJ2bMEk4mr6R6nwmFXEC9hxea4AFMIeAfSS3AkzI/wABXJ1+g1OolB457Uu+/wA+B5yi62uq/UwWIYFiRtXejwjnZmnJtDZpiliTUiMUDQMmBmoSIkxAFSIWWCy8MAzE78RFZ8mZxdIGxOJsaWIJkbH7VMZ7laEvg1B6Wv2bQvXrLpaYbFgO/GocrPyBXO/rcWSeyErZnyOS8GUzBAPrNdPG2x4uyLaaDMTVr5Jkr4G3feRtUpEpcUC5cLGWJJPckkn70JJdAklwh3GNbJXywR6Rqkz6u5HxURvyLBTV7mJsMBzUsaV+AXbs0ExVDYoGJuBweuSTAHtUWFi8Vh9J2Mg8fagdFxhemsQ1j9SLFzyBzcjaByfcr8xFJvju23yaIRKTFqN6cXIlRCANSZ0mwUEdDly+zRqJMAASSYA4A9hUUkWPJKSpsl3rlnybYVWF4FvMYkFSP6Qq9oqtKe9314L5Sx+mqXzCctdA48z9vejInXBdoZYo5V6vReZtnqsht20AXSFmT27gHiYrNiwNPdJnX1fxKLxvFjXHv9PYzk1rODdsUtuai6GULE3LUVKkVzxtDcUxVQAtBO0RNSVWGDUDJjqmlZdFjimlZfFryCJPsKOkQ6k/YTcAnbcUyuiuaV8CDUiBGghhGpIAKCCdYx5tjTsw7VRLEpu+gaLrD4dSBdO7DS89pWCBHttFZJTduHjopk2uDrXiJnF18oD+QUGIFvWSynywxDAwN94AHtO++1ec+GaaMNZW69t19fA+ScpRVo8+3mJNe1iqRBrci6psWMBewz4ZXuXNUP6f6lgap39PIiufn0eTJqI5VOkvH89zNPE5Tsx1dI0B1AAqQBQSGagACglEvC4o2+IIPb2qCassMOoujU3zweKCyKOyZLnl/wD8BZ0wpYWbTWg2tQjJbUobuidRCgGR3g1hng/u3fBdcU1ycEu+3tW5FEy86Tzu3hTcNyyLutQBMbRPuDsZ3+lU5sUppU6NOmzRx3ZR32liQAASTA4EmYFXLoyzdytCdNAbQwKCUgxUDIf2I+aTyaeJRGxTFSHbTUjRdCSQbtQkEpIfy3LzcPE+w/xPxSZcqghtPpnlfBejp5O/PwKw/wBZLwdH/p0F2Y2uuecoUBUMaKHwm09vf5pL5o1bflugCgEOWkB5pZOiyEU+xF0CalMrmlfA2RTCNBEVIjQkmpFbCoIFW1mobBHQeiPD3E462bgcWrIMBnDNqbn0oCJA95/O9crV66GF1Vv6ePxI27iT1/fx+GtpgMTcD2lVTbZR+9F2WWifTEQfjnY1TocenyTefGqb7+n/ALK2ndMwmXZQ94mNgOTXWyZ441yJlyqBJxvTjoJG8UkNUpdlMdTFvkLJenL2JYLatu28EqpIX6kfFTm1MMauTGllrhcv2LHOulBatswJ1ICTPeOfoaTDqt7M+LVSc0pLsyZrYdAAFACylBFiaCQ1FAyNd0L0ZiMxuMlkhEQA3LjTpWdgIG7MYO3wdxStj3RqOscvzLKcL+lOID4O+WWUWN2BLWzO6ahJgEg7/NJSbssjOL8cnMreHLnanGjic5UiS2VGNqLND0Mq4GcNgXdtKqWb2UEn+KhySVsrx6aUnSRc3+ndEq+pbg2IYEQfYqd6pWW+UdmPwrHLHafPv4M86xVyZwJRpgUUBFWTLVmqnI3wxWhvEWoNNGVlWbFtdjM05nbCoIN74Y4iwHdbwBOn0yJHO/8Ar4rh/GYZXFPH7nW0Lbg4w7/Y1N3J3YkpbbSTtt2rlx1MYqpS5Ot60F9pqzideyPFhigZErDNJAJ29u29VzVK0a8Erai3wP4xFERVeNt9mjURhGqIZNXGJsAoBG36Q6et3LXmOussTHMAD6d64nxDWzhPZF0dTT4Mfp7pctkrMOjbE63vLYSGPq7sIhRVWH4nmrao7n/OTPnwwTtHO7g3r0K6OdJUw1tkiQDtz8fWhtIFFi8OQGE8SJqJK1wB3fozxCwuHw/l3mIUElSo1fu30lRvM+1eclpcrk0kInXBifELqtMyxFvylK27YKJqgMxdhLEA7DZYHx8wNuj0z00Hu7fL/AWbvkvsP00LGCtsGDGSH/5izEH/AA+1c96x5c7Vfcc7Jc/nCy/BruXjSAZJ4jvPxT5MkvHZlkjofh7ZVMvtkW2tAay2tShPrYhzI3BEGaz6vDm9R5Gm+uTtabbHHz+Jx3xV6iF7E3kslfKkAsv9TADVv7TXa+H4WoKU+zMoRllc1/Pqc8tDfeuoaJEuzYViJMfPtStlbk0aTN8ht2WKKdYH9fv8j4pMM98bZm9WW58mRe0dRA3gn+KtN8XasUqgVA6Oq+F/XFnAhlug+VcCyVgsjJO+nuDJmN+Oagscd0fqJ8WPEKzmCW8Ph1by0fzGdxp1MFZQFXmIdtzHalonHCuzOZPks4e5c1DUsMV7lSBx9JpJZNskvc7GmxbY37hWbe9M2b8cTqPg5l6+XiH8pgxcabhRgrJpAhHiDDBpA+K5mux5J1StI5XxDKoz2xfH7mU8X8/t3cSq2SrFE03HXudRgT3j3+at0kZ7LmaNPLJp8G3rdzXt/wCzllzmt6OVPsO2KhjY4ndvDfoLCXMFbvX0F17wJ3JhRJECDztXnddrsqyuMXSRpyaqWKoY66Vuk7f4/kc08QMmTC427ZtmUXSVkyQGUNpJ+Jj8V1NFmeXEpPstk3OCk12VmGy601guXhhO0jkdiKtllmsiilwacWiwS07yOXJEvYQBZ71ZHI7MeTTxULI2ExDW3VlMMpkEVZOCnFxfRkxZHCSaOpYTxJGhZImPp/Gk15jJ8E+Z1/P1Oup6WXO6jkMV6w85QBQShamoHToOaihlIAUnii0iKb6CBqaIUjrvg5mtjS2GdS124xKbEjSEk78LEHf6fFeR/wAQafLazRdRS5/P9TdGd41T6EeLnT162Ld4urWQ2kKqlSrMOTJOqYj4+5pvgOsxTcsaTUu+fK/YryS3HKcRh2U7givVQmn0zJNOzc9Hda4fC4G/h7mH8x3LkGFhtShQHJ3AEVxNf8MzajUwywnSVfhT8feOpKjAE13SuxQuGigbFpeIqHFBwy6s9S4iADcYqO0nn3rK9Ji7SM0tPDwbjKGKYjAvibiGxdurqE7DupYRBXVpkmsWH05TkkuUZIRjv5PQLkQZiI3niPn4rcmbzyTn2GW7isR+njyvNum3Gw8vzG0R8aYj4q1SUVyZt6gUKjQ8MJg7iru0Xv5o8D15pkgQPahCRVcMebNrugLqkAQJEkD2moSSD0YXZP6Rzy3hrjtcTXqAHYkQT7+8/wAVE4OS4ZcuCmx18PcdwoUMzMFHCgkmPtTIZDQagaxQeoHUibZx7gQGMe1Ka8eeaVJlvadja1k7TuBzEwY+aVnUhLI8W+z1XlbWjZtmxp8rQvl6Y06IGmI7RUnmZ7tz3dnnTxWS0+aXxYgiV16YjzAo18d55+ZqttJnc0eKc8cYv+Iw+Iw5UwaZStFefTyxypib7gkQI2oSFyzi2nFUaHIOtcZhLZtWLxVDJ0kKwBPJWf2/asubR4sst01yPCUP9UU/vv8AZopcbjHuuz3GLOxlmJkkn3NXwgoql0TlyuXLIymrGULkK454nahJCZJSSq+CPNWGWxQaoofcOYTBPcYJbVnY8KoLE/QClyZY41uk6X1DHhlN0gsXhHtMVuKVYchhBH2ox5I5Fui7ROXBPE6kqGDVhSCaAsXbvFeO9K4p9jRyuPQ2TTFbZadO53cwl9L1ojUh2nggiCD8EVm1elhqcTxz6ZbjyUbDOOvb2YPaS4qJbRtQRZOp+NTE8wCYHz32jkaf4Ri0UZSg22/L9vZF0JJsrc3UNz7Vo07a6JnyY5ua7CMbCFAIBoJDFAIdRuBStESJ2IZ7R0XOQOJnY1VFRmt0TPtUuUS26hxLWfKOJvGzx5ZuuVj20zGn44ptivoKfRL6dyW/iAz2zotrszkSJO+kL3PB7cis+fPjxNRly34FcU+GMdRdMXLCm5rFxZ9RjSRPciTI+9WYNTHI9tUXR4Rn1ftWoGiUg/FKIQ7o3NMWLoSKB0HQAYqBkPKaU0RfBMGpACeG3FKa05Y0m+mWGAz/ABNtClrE3rds8olx1Xfn0gxSslKE3udCMvss7ejtuT7Cq5cHS0sJ5JfJ+Y/jMraC2rUfaI/FLGaRo1OgySTmpW/yKZ1q5M4c4hJbJobQQxyfKAVoshxEGmK3YhjUorkxBFSVUGFoslRNh0ln9vAYnzCmtWQq0RIBIMj8CuPr9HPWYdl07s7U/Qx3H38rwQeu+oVxuI81EKKFCiY1GJMtH1/ir/heilpMPpydu7OdqcymlFdIzBrpmBhGpEYBQSg4qCaDuKAdjNCb8hJJPgXbJUgjmlaTVDK0T8Tibtxd5iPyKohjxwfBa3JlcwrQipoTUkAJoIDFAII0EAuOSZJJ+tCSXQpf9DZB+uxlvD69AfUSe8KpYhZ77Vm1ed4cTmlZDTfCOxJltrLbRwi3Q+vU6aoDEGAZjkjbjsRXByepnyeq11S4Fdx4M9nTW2svbZgGuKyqO5JHP0HP2rZhjNTUkuEOuqOYZtlhtNA3FdmEtyJ64IoDx8f50xFIYIqRgCoJQCakAxUEoVUDiyxPfioLNzapkrLMMblxLYiXZVE7CWYAT+aScqVmjTxTfL4Op5v0g2VIrG8j+d6CI0kMAT6fcc77dveucsqzOq6O58M1OHJKUYprrvz/AD2M8HUH1GBP+oqx34O65KK5KHNMAEGoHk7j/KrYTt0cXXaKOKO+LK1CatZyoNrhAK1Fg4jTrTplMojbCmRRJCIqSuhQuRUUMptcAagmXY01OiiQk1IglqkrJlr9j/WqpfaRqx/YkRDVhQwqkUW1Kh32au3/ALhfpXLf+azWvsGaxv7jXRx/ZMsuyPVgjCNBAdBKFW6GQxDVJBp/DT/8nhP+p/8ABqx/EP8A68/u/chmq8c//PWf+Qf++sXwf/Ll9/7Cy+0YLD/+ZX6/4Guo/sAuhOff7z/XxU4+gj2yPg6dhIRieaB4jNAwKkAxUEoWnNQWR7FNzUDvsewvI+v+NJI1ab7SOpeL/wD+t/0/8K52k8nSw/5Ev/1+zOdnla2MP9SLDOv2iqsfZ0/if+WinFXM4cOxdKWsauU6M0xk05nYg0xWwqBT/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3" name="Rectangle 2052">
            <a:hlinkClick r:id="rId3" action="ppaction://hlinksldjump"/>
          </p:cNvPr>
          <p:cNvSpPr>
            <a:spLocks noChangeArrowheads="1"/>
          </p:cNvSpPr>
          <p:nvPr/>
        </p:nvSpPr>
        <p:spPr bwMode="auto">
          <a:xfrm>
            <a:off x="4076700" y="1600200"/>
            <a:ext cx="1143000" cy="990600"/>
          </a:xfrm>
          <a:prstGeom prst="star10">
            <a:avLst/>
          </a:prstGeom>
          <a:solidFill>
            <a:srgbClr val="FF0000"/>
          </a:solidFill>
          <a:ln w="31750">
            <a:solidFill>
              <a:schemeClr val="tx1"/>
            </a:solidFill>
            <a:miter lim="800000"/>
            <a:headEnd/>
            <a:tailEnd/>
          </a:ln>
          <a:effectLst>
            <a:glow rad="101600">
              <a:schemeClr val="accent2">
                <a:satMod val="175000"/>
                <a:alpha val="40000"/>
              </a:schemeClr>
            </a:glow>
            <a:outerShdw blurRad="50800" dist="38100" dir="5400000" algn="t" rotWithShape="0">
              <a:prstClr val="black">
                <a:alpha val="40000"/>
              </a:prstClr>
            </a:outerShdw>
          </a:effectLst>
        </p:spPr>
        <p:txBody>
          <a:bodyPr wrap="none" anchor="ct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ctr" eaLnBrk="1" hangingPunct="1">
              <a:spcBef>
                <a:spcPct val="0"/>
              </a:spcBef>
              <a:spcAft>
                <a:spcPct val="0"/>
              </a:spcAft>
              <a:buClrTx/>
              <a:buFontTx/>
              <a:buNone/>
              <a:defRPr/>
            </a:pPr>
            <a:r>
              <a:rPr lang="en-US" altLang="en-US" sz="3000" b="1" dirty="0" smtClean="0">
                <a:latin typeface="+mn-lt"/>
              </a:rPr>
              <a:t>8</a:t>
            </a:r>
            <a:endParaRPr lang="en-US" altLang="en-US" sz="3000" b="1" dirty="0">
              <a:latin typeface="+mn-lt"/>
              <a:cs typeface="+mn-cs"/>
            </a:endParaRPr>
          </a:p>
        </p:txBody>
      </p:sp>
      <p:sp>
        <p:nvSpPr>
          <p:cNvPr id="84" name="Rectangle 2052">
            <a:hlinkClick r:id="rId4" action="ppaction://hlinksldjump"/>
          </p:cNvPr>
          <p:cNvSpPr>
            <a:spLocks noChangeArrowheads="1"/>
          </p:cNvSpPr>
          <p:nvPr/>
        </p:nvSpPr>
        <p:spPr bwMode="auto">
          <a:xfrm>
            <a:off x="2190750" y="228600"/>
            <a:ext cx="1143000" cy="990600"/>
          </a:xfrm>
          <a:prstGeom prst="star10">
            <a:avLst/>
          </a:prstGeom>
          <a:solidFill>
            <a:srgbClr val="FF0000"/>
          </a:solidFill>
          <a:ln w="31750">
            <a:solidFill>
              <a:schemeClr val="tx1"/>
            </a:solidFill>
            <a:miter lim="800000"/>
            <a:headEnd/>
            <a:tailEnd/>
          </a:ln>
          <a:effectLst>
            <a:glow rad="101600">
              <a:schemeClr val="accent2">
                <a:satMod val="175000"/>
                <a:alpha val="40000"/>
              </a:schemeClr>
            </a:glow>
            <a:outerShdw blurRad="50800" dist="38100" dir="5400000" algn="t" rotWithShape="0">
              <a:prstClr val="black">
                <a:alpha val="40000"/>
              </a:prstClr>
            </a:outerShdw>
          </a:effectLst>
        </p:spPr>
        <p:txBody>
          <a:bodyPr wrap="none" anchor="ct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ctr" eaLnBrk="1" hangingPunct="1">
              <a:spcBef>
                <a:spcPct val="0"/>
              </a:spcBef>
              <a:spcAft>
                <a:spcPct val="0"/>
              </a:spcAft>
              <a:buClrTx/>
              <a:buFontTx/>
              <a:buNone/>
              <a:defRPr/>
            </a:pPr>
            <a:r>
              <a:rPr lang="en-US" altLang="en-US" sz="3000" b="1" dirty="0" smtClean="0">
                <a:latin typeface="+mn-lt"/>
              </a:rPr>
              <a:t>2</a:t>
            </a:r>
            <a:endParaRPr lang="en-US" altLang="en-US" sz="3000" b="1" dirty="0">
              <a:latin typeface="+mn-lt"/>
              <a:cs typeface="+mn-cs"/>
            </a:endParaRPr>
          </a:p>
        </p:txBody>
      </p:sp>
      <p:sp>
        <p:nvSpPr>
          <p:cNvPr id="85" name="Rectangle 2052">
            <a:hlinkClick r:id="rId5" action="ppaction://hlinksldjump"/>
          </p:cNvPr>
          <p:cNvSpPr>
            <a:spLocks noChangeArrowheads="1"/>
          </p:cNvSpPr>
          <p:nvPr/>
        </p:nvSpPr>
        <p:spPr bwMode="auto">
          <a:xfrm>
            <a:off x="4076700" y="228600"/>
            <a:ext cx="1143000" cy="990600"/>
          </a:xfrm>
          <a:prstGeom prst="star10">
            <a:avLst/>
          </a:prstGeom>
          <a:solidFill>
            <a:srgbClr val="FF0000"/>
          </a:solidFill>
          <a:ln w="31750">
            <a:solidFill>
              <a:schemeClr val="tx1"/>
            </a:solidFill>
            <a:miter lim="800000"/>
            <a:headEnd/>
            <a:tailEnd/>
          </a:ln>
          <a:effectLst>
            <a:glow rad="101600">
              <a:schemeClr val="accent2">
                <a:satMod val="175000"/>
                <a:alpha val="40000"/>
              </a:schemeClr>
            </a:glow>
            <a:outerShdw blurRad="50800" dist="38100" dir="5400000" algn="t" rotWithShape="0">
              <a:prstClr val="black">
                <a:alpha val="40000"/>
              </a:prstClr>
            </a:outerShdw>
          </a:effectLst>
        </p:spPr>
        <p:txBody>
          <a:bodyPr wrap="none" anchor="ct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ctr" eaLnBrk="1" hangingPunct="1">
              <a:spcBef>
                <a:spcPct val="0"/>
              </a:spcBef>
              <a:spcAft>
                <a:spcPct val="0"/>
              </a:spcAft>
              <a:buClrTx/>
              <a:buFontTx/>
              <a:buNone/>
              <a:defRPr/>
            </a:pPr>
            <a:r>
              <a:rPr lang="en-US" altLang="en-US" sz="3000" b="1" dirty="0" smtClean="0">
                <a:latin typeface="+mn-lt"/>
              </a:rPr>
              <a:t>3</a:t>
            </a:r>
            <a:endParaRPr lang="en-US" altLang="en-US" sz="3000" b="1" dirty="0">
              <a:latin typeface="+mn-lt"/>
              <a:cs typeface="+mn-cs"/>
            </a:endParaRPr>
          </a:p>
        </p:txBody>
      </p:sp>
      <p:sp>
        <p:nvSpPr>
          <p:cNvPr id="86" name="Rectangle 2052">
            <a:hlinkClick r:id="rId6" action="ppaction://hlinksldjump"/>
          </p:cNvPr>
          <p:cNvSpPr>
            <a:spLocks noChangeArrowheads="1"/>
          </p:cNvSpPr>
          <p:nvPr/>
        </p:nvSpPr>
        <p:spPr bwMode="auto">
          <a:xfrm>
            <a:off x="5829300" y="228600"/>
            <a:ext cx="1143000" cy="990600"/>
          </a:xfrm>
          <a:prstGeom prst="star10">
            <a:avLst/>
          </a:prstGeom>
          <a:solidFill>
            <a:srgbClr val="FF0000"/>
          </a:solidFill>
          <a:ln w="31750">
            <a:solidFill>
              <a:schemeClr val="tx1"/>
            </a:solidFill>
            <a:miter lim="800000"/>
            <a:headEnd/>
            <a:tailEnd/>
          </a:ln>
          <a:effectLst>
            <a:glow rad="101600">
              <a:schemeClr val="accent2">
                <a:satMod val="175000"/>
                <a:alpha val="40000"/>
              </a:schemeClr>
            </a:glow>
            <a:outerShdw blurRad="50800" dist="38100" dir="5400000" algn="t" rotWithShape="0">
              <a:prstClr val="black">
                <a:alpha val="40000"/>
              </a:prstClr>
            </a:outerShdw>
          </a:effectLst>
        </p:spPr>
        <p:txBody>
          <a:bodyPr wrap="none" anchor="ct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ctr" eaLnBrk="1" hangingPunct="1">
              <a:spcBef>
                <a:spcPct val="0"/>
              </a:spcBef>
              <a:spcAft>
                <a:spcPct val="0"/>
              </a:spcAft>
              <a:buClrTx/>
              <a:buFontTx/>
              <a:buNone/>
              <a:defRPr/>
            </a:pPr>
            <a:r>
              <a:rPr lang="en-US" altLang="en-US" sz="3000" b="1" dirty="0" smtClean="0">
                <a:latin typeface="+mn-lt"/>
              </a:rPr>
              <a:t>4</a:t>
            </a:r>
            <a:endParaRPr lang="en-US" altLang="en-US" sz="3000" b="1" dirty="0">
              <a:latin typeface="+mn-lt"/>
              <a:cs typeface="+mn-cs"/>
            </a:endParaRPr>
          </a:p>
        </p:txBody>
      </p:sp>
      <p:sp>
        <p:nvSpPr>
          <p:cNvPr id="87" name="Rectangle 2052">
            <a:hlinkClick r:id="rId7" action="ppaction://hlinksldjump"/>
          </p:cNvPr>
          <p:cNvSpPr>
            <a:spLocks noChangeArrowheads="1"/>
          </p:cNvSpPr>
          <p:nvPr/>
        </p:nvSpPr>
        <p:spPr bwMode="auto">
          <a:xfrm>
            <a:off x="7581900" y="228600"/>
            <a:ext cx="1143000" cy="990600"/>
          </a:xfrm>
          <a:prstGeom prst="star10">
            <a:avLst/>
          </a:prstGeom>
          <a:solidFill>
            <a:srgbClr val="FF0000"/>
          </a:solidFill>
          <a:ln w="31750">
            <a:solidFill>
              <a:schemeClr val="tx1"/>
            </a:solidFill>
            <a:miter lim="800000"/>
            <a:headEnd/>
            <a:tailEnd/>
          </a:ln>
          <a:effectLst>
            <a:glow rad="101600">
              <a:schemeClr val="accent2">
                <a:satMod val="175000"/>
                <a:alpha val="40000"/>
              </a:schemeClr>
            </a:glow>
            <a:outerShdw blurRad="50800" dist="38100" dir="5400000" algn="t" rotWithShape="0">
              <a:prstClr val="black">
                <a:alpha val="40000"/>
              </a:prstClr>
            </a:outerShdw>
          </a:effectLst>
        </p:spPr>
        <p:txBody>
          <a:bodyPr wrap="none" anchor="ct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ctr" eaLnBrk="1" hangingPunct="1">
              <a:spcBef>
                <a:spcPct val="0"/>
              </a:spcBef>
              <a:spcAft>
                <a:spcPct val="0"/>
              </a:spcAft>
              <a:buClrTx/>
              <a:buFontTx/>
              <a:buNone/>
              <a:defRPr/>
            </a:pPr>
            <a:r>
              <a:rPr lang="en-US" altLang="en-US" sz="3000" b="1" dirty="0" smtClean="0">
                <a:latin typeface="+mn-lt"/>
              </a:rPr>
              <a:t>5</a:t>
            </a:r>
            <a:endParaRPr lang="en-US" altLang="en-US" sz="3000" b="1" dirty="0">
              <a:latin typeface="+mn-lt"/>
              <a:cs typeface="+mn-cs"/>
            </a:endParaRPr>
          </a:p>
        </p:txBody>
      </p:sp>
      <p:sp>
        <p:nvSpPr>
          <p:cNvPr id="88" name="Rectangle 2052">
            <a:hlinkClick r:id="rId8" action="ppaction://hlinksldjump"/>
          </p:cNvPr>
          <p:cNvSpPr>
            <a:spLocks noChangeArrowheads="1"/>
          </p:cNvSpPr>
          <p:nvPr/>
        </p:nvSpPr>
        <p:spPr bwMode="auto">
          <a:xfrm>
            <a:off x="342900" y="1600200"/>
            <a:ext cx="1143000" cy="990600"/>
          </a:xfrm>
          <a:prstGeom prst="star10">
            <a:avLst/>
          </a:prstGeom>
          <a:solidFill>
            <a:srgbClr val="FF0000"/>
          </a:solidFill>
          <a:ln w="31750">
            <a:solidFill>
              <a:schemeClr val="tx1"/>
            </a:solidFill>
            <a:miter lim="800000"/>
            <a:headEnd/>
            <a:tailEnd/>
          </a:ln>
          <a:effectLst>
            <a:glow rad="101600">
              <a:schemeClr val="accent2">
                <a:satMod val="175000"/>
                <a:alpha val="40000"/>
              </a:schemeClr>
            </a:glow>
            <a:outerShdw blurRad="50800" dist="38100" dir="5400000" algn="t" rotWithShape="0">
              <a:prstClr val="black">
                <a:alpha val="40000"/>
              </a:prstClr>
            </a:outerShdw>
          </a:effectLst>
        </p:spPr>
        <p:txBody>
          <a:bodyPr wrap="none" anchor="ct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ctr" eaLnBrk="1" hangingPunct="1">
              <a:spcBef>
                <a:spcPct val="0"/>
              </a:spcBef>
              <a:spcAft>
                <a:spcPct val="0"/>
              </a:spcAft>
              <a:buClrTx/>
              <a:buFontTx/>
              <a:buNone/>
              <a:defRPr/>
            </a:pPr>
            <a:r>
              <a:rPr lang="en-US" altLang="en-US" sz="3000" b="1" dirty="0" smtClean="0">
                <a:latin typeface="+mn-lt"/>
              </a:rPr>
              <a:t>6</a:t>
            </a:r>
            <a:endParaRPr lang="en-US" altLang="en-US" sz="3000" b="1" dirty="0">
              <a:latin typeface="+mn-lt"/>
              <a:cs typeface="+mn-cs"/>
            </a:endParaRPr>
          </a:p>
        </p:txBody>
      </p:sp>
      <p:sp>
        <p:nvSpPr>
          <p:cNvPr id="89" name="Rectangle 2052">
            <a:hlinkClick r:id="rId9" action="ppaction://hlinksldjump"/>
          </p:cNvPr>
          <p:cNvSpPr>
            <a:spLocks noChangeArrowheads="1"/>
          </p:cNvSpPr>
          <p:nvPr/>
        </p:nvSpPr>
        <p:spPr bwMode="auto">
          <a:xfrm>
            <a:off x="2190750" y="1600200"/>
            <a:ext cx="1143000" cy="990600"/>
          </a:xfrm>
          <a:prstGeom prst="star10">
            <a:avLst/>
          </a:prstGeom>
          <a:solidFill>
            <a:srgbClr val="FF0000"/>
          </a:solidFill>
          <a:ln w="31750">
            <a:solidFill>
              <a:schemeClr val="tx1"/>
            </a:solidFill>
            <a:miter lim="800000"/>
            <a:headEnd/>
            <a:tailEnd/>
          </a:ln>
          <a:effectLst>
            <a:glow rad="101600">
              <a:schemeClr val="accent2">
                <a:satMod val="175000"/>
                <a:alpha val="40000"/>
              </a:schemeClr>
            </a:glow>
            <a:outerShdw blurRad="50800" dist="38100" dir="5400000" algn="t" rotWithShape="0">
              <a:prstClr val="black">
                <a:alpha val="40000"/>
              </a:prstClr>
            </a:outerShdw>
          </a:effectLst>
        </p:spPr>
        <p:txBody>
          <a:bodyPr wrap="none" anchor="ct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ctr" eaLnBrk="1" hangingPunct="1">
              <a:spcBef>
                <a:spcPct val="0"/>
              </a:spcBef>
              <a:spcAft>
                <a:spcPct val="0"/>
              </a:spcAft>
              <a:buClrTx/>
              <a:buFontTx/>
              <a:buNone/>
              <a:defRPr/>
            </a:pPr>
            <a:r>
              <a:rPr lang="en-US" altLang="en-US" sz="3000" b="1" dirty="0" smtClean="0">
                <a:latin typeface="+mn-lt"/>
              </a:rPr>
              <a:t>7</a:t>
            </a:r>
            <a:endParaRPr lang="en-US" altLang="en-US" sz="3000" b="1" dirty="0">
              <a:latin typeface="+mn-lt"/>
              <a:cs typeface="+mn-cs"/>
            </a:endParaRPr>
          </a:p>
        </p:txBody>
      </p:sp>
      <p:sp>
        <p:nvSpPr>
          <p:cNvPr id="90" name="Rectangle 2052">
            <a:hlinkClick r:id="rId10" action="ppaction://hlinksldjump"/>
          </p:cNvPr>
          <p:cNvSpPr>
            <a:spLocks noChangeArrowheads="1"/>
          </p:cNvSpPr>
          <p:nvPr/>
        </p:nvSpPr>
        <p:spPr bwMode="auto">
          <a:xfrm>
            <a:off x="342900" y="228600"/>
            <a:ext cx="1143000" cy="990600"/>
          </a:xfrm>
          <a:prstGeom prst="star10">
            <a:avLst/>
          </a:prstGeom>
          <a:solidFill>
            <a:srgbClr val="FF0000"/>
          </a:solidFill>
          <a:ln w="31750">
            <a:solidFill>
              <a:schemeClr val="tx1"/>
            </a:solidFill>
            <a:miter lim="800000"/>
            <a:headEnd/>
            <a:tailEnd/>
          </a:ln>
          <a:effectLst>
            <a:glow rad="101600">
              <a:schemeClr val="accent2">
                <a:satMod val="175000"/>
                <a:alpha val="40000"/>
              </a:schemeClr>
            </a:glow>
            <a:outerShdw blurRad="50800" dist="38100" dir="5400000" algn="t" rotWithShape="0">
              <a:prstClr val="black">
                <a:alpha val="40000"/>
              </a:prstClr>
            </a:outerShdw>
          </a:effectLst>
        </p:spPr>
        <p:txBody>
          <a:bodyPr wrap="none" anchor="ct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ctr" eaLnBrk="1" hangingPunct="1">
              <a:spcBef>
                <a:spcPct val="0"/>
              </a:spcBef>
              <a:spcAft>
                <a:spcPct val="0"/>
              </a:spcAft>
              <a:buClrTx/>
              <a:buFontTx/>
              <a:buNone/>
              <a:defRPr/>
            </a:pPr>
            <a:r>
              <a:rPr lang="en-US" altLang="en-US" sz="3000" b="1" dirty="0" smtClean="0">
                <a:latin typeface="+mn-lt"/>
                <a:cs typeface="+mn-cs"/>
              </a:rPr>
              <a:t>1</a:t>
            </a:r>
            <a:endParaRPr lang="en-US" altLang="en-US" sz="3000" b="1" dirty="0">
              <a:latin typeface="+mn-lt"/>
              <a:cs typeface="+mn-cs"/>
            </a:endParaRPr>
          </a:p>
        </p:txBody>
      </p:sp>
      <p:sp>
        <p:nvSpPr>
          <p:cNvPr id="91" name="Rectangle 2052">
            <a:hlinkClick r:id="rId11" action="ppaction://hlinksldjump"/>
          </p:cNvPr>
          <p:cNvSpPr>
            <a:spLocks noChangeArrowheads="1"/>
          </p:cNvSpPr>
          <p:nvPr/>
        </p:nvSpPr>
        <p:spPr bwMode="auto">
          <a:xfrm>
            <a:off x="5829300" y="1600200"/>
            <a:ext cx="1143000" cy="990600"/>
          </a:xfrm>
          <a:prstGeom prst="star10">
            <a:avLst/>
          </a:prstGeom>
          <a:solidFill>
            <a:srgbClr val="FF0000"/>
          </a:solidFill>
          <a:ln w="31750">
            <a:solidFill>
              <a:schemeClr val="tx1"/>
            </a:solidFill>
            <a:miter lim="800000"/>
            <a:headEnd/>
            <a:tailEnd/>
          </a:ln>
          <a:effectLst>
            <a:glow rad="101600">
              <a:schemeClr val="accent2">
                <a:satMod val="175000"/>
                <a:alpha val="40000"/>
              </a:schemeClr>
            </a:glow>
            <a:outerShdw blurRad="50800" dist="38100" dir="5400000" algn="t" rotWithShape="0">
              <a:prstClr val="black">
                <a:alpha val="40000"/>
              </a:prstClr>
            </a:outerShdw>
          </a:effectLst>
        </p:spPr>
        <p:txBody>
          <a:bodyPr wrap="none" anchor="ct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ctr" eaLnBrk="1" hangingPunct="1">
              <a:spcBef>
                <a:spcPct val="0"/>
              </a:spcBef>
              <a:spcAft>
                <a:spcPct val="0"/>
              </a:spcAft>
              <a:buClrTx/>
              <a:buFontTx/>
              <a:buNone/>
              <a:defRPr/>
            </a:pPr>
            <a:r>
              <a:rPr lang="en-US" altLang="en-US" sz="3000" b="1" dirty="0" smtClean="0">
                <a:latin typeface="+mn-lt"/>
              </a:rPr>
              <a:t>9</a:t>
            </a:r>
            <a:endParaRPr lang="en-US" altLang="en-US" sz="3000" b="1" dirty="0">
              <a:latin typeface="+mn-lt"/>
              <a:cs typeface="+mn-cs"/>
            </a:endParaRPr>
          </a:p>
        </p:txBody>
      </p:sp>
      <p:sp>
        <p:nvSpPr>
          <p:cNvPr id="92" name="Rectangle 2052">
            <a:hlinkClick r:id="rId12" action="ppaction://hlinksldjump"/>
          </p:cNvPr>
          <p:cNvSpPr>
            <a:spLocks noChangeArrowheads="1"/>
          </p:cNvSpPr>
          <p:nvPr/>
        </p:nvSpPr>
        <p:spPr bwMode="auto">
          <a:xfrm>
            <a:off x="7581900" y="1600200"/>
            <a:ext cx="1143000" cy="990600"/>
          </a:xfrm>
          <a:prstGeom prst="star10">
            <a:avLst/>
          </a:prstGeom>
          <a:solidFill>
            <a:srgbClr val="FF0000"/>
          </a:solidFill>
          <a:ln w="31750">
            <a:solidFill>
              <a:schemeClr val="tx1"/>
            </a:solidFill>
            <a:miter lim="800000"/>
            <a:headEnd/>
            <a:tailEnd/>
          </a:ln>
          <a:effectLst>
            <a:glow rad="101600">
              <a:schemeClr val="accent2">
                <a:satMod val="175000"/>
                <a:alpha val="40000"/>
              </a:schemeClr>
            </a:glow>
            <a:outerShdw blurRad="50800" dist="38100" dir="5400000" algn="t" rotWithShape="0">
              <a:prstClr val="black">
                <a:alpha val="40000"/>
              </a:prstClr>
            </a:outerShdw>
          </a:effectLst>
        </p:spPr>
        <p:txBody>
          <a:bodyPr wrap="none" anchor="ct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ctr" eaLnBrk="1" hangingPunct="1">
              <a:spcBef>
                <a:spcPct val="0"/>
              </a:spcBef>
              <a:spcAft>
                <a:spcPct val="0"/>
              </a:spcAft>
              <a:buClrTx/>
              <a:buFontTx/>
              <a:buNone/>
              <a:defRPr/>
            </a:pPr>
            <a:r>
              <a:rPr lang="en-US" altLang="en-US" sz="3000" b="1" dirty="0" smtClean="0">
                <a:latin typeface="+mn-lt"/>
                <a:cs typeface="+mn-cs"/>
              </a:rPr>
              <a:t>10</a:t>
            </a:r>
            <a:endParaRPr lang="en-US" altLang="en-US" sz="3000" b="1" dirty="0">
              <a:latin typeface="+mn-lt"/>
              <a:cs typeface="+mn-cs"/>
            </a:endParaRPr>
          </a:p>
        </p:txBody>
      </p:sp>
      <p:sp>
        <p:nvSpPr>
          <p:cNvPr id="93" name="Rectangle 2052">
            <a:hlinkClick r:id="rId13" action="ppaction://hlinksldjump"/>
          </p:cNvPr>
          <p:cNvSpPr>
            <a:spLocks noChangeArrowheads="1"/>
          </p:cNvSpPr>
          <p:nvPr/>
        </p:nvSpPr>
        <p:spPr bwMode="auto">
          <a:xfrm>
            <a:off x="342900" y="2933700"/>
            <a:ext cx="1143000" cy="990600"/>
          </a:xfrm>
          <a:prstGeom prst="star10">
            <a:avLst/>
          </a:prstGeom>
          <a:solidFill>
            <a:srgbClr val="FF0000"/>
          </a:solidFill>
          <a:ln w="31750">
            <a:solidFill>
              <a:schemeClr val="tx1"/>
            </a:solidFill>
            <a:miter lim="800000"/>
            <a:headEnd/>
            <a:tailEnd/>
          </a:ln>
          <a:effectLst>
            <a:glow rad="101600">
              <a:schemeClr val="accent2">
                <a:satMod val="175000"/>
                <a:alpha val="40000"/>
              </a:schemeClr>
            </a:glow>
            <a:outerShdw blurRad="50800" dist="38100" dir="5400000" algn="t" rotWithShape="0">
              <a:prstClr val="black">
                <a:alpha val="40000"/>
              </a:prstClr>
            </a:outerShdw>
          </a:effectLst>
        </p:spPr>
        <p:txBody>
          <a:bodyPr wrap="none" anchor="ct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ctr" eaLnBrk="1" hangingPunct="1">
              <a:spcBef>
                <a:spcPct val="0"/>
              </a:spcBef>
              <a:spcAft>
                <a:spcPct val="0"/>
              </a:spcAft>
              <a:buClrTx/>
              <a:buFontTx/>
              <a:buNone/>
              <a:defRPr/>
            </a:pPr>
            <a:r>
              <a:rPr lang="en-US" altLang="en-US" sz="3000" b="1" dirty="0" smtClean="0">
                <a:latin typeface="+mn-lt"/>
                <a:cs typeface="+mn-cs"/>
              </a:rPr>
              <a:t>11</a:t>
            </a:r>
            <a:endParaRPr lang="en-US" altLang="en-US" sz="3000" b="1" dirty="0">
              <a:latin typeface="+mn-lt"/>
              <a:cs typeface="+mn-cs"/>
            </a:endParaRPr>
          </a:p>
        </p:txBody>
      </p:sp>
      <p:sp>
        <p:nvSpPr>
          <p:cNvPr id="94" name="Rectangle 2052">
            <a:hlinkClick r:id="rId14" action="ppaction://hlinksldjump"/>
          </p:cNvPr>
          <p:cNvSpPr>
            <a:spLocks noChangeArrowheads="1"/>
          </p:cNvSpPr>
          <p:nvPr/>
        </p:nvSpPr>
        <p:spPr bwMode="auto">
          <a:xfrm>
            <a:off x="342900" y="4343400"/>
            <a:ext cx="1143000" cy="990600"/>
          </a:xfrm>
          <a:prstGeom prst="star10">
            <a:avLst/>
          </a:prstGeom>
          <a:solidFill>
            <a:srgbClr val="FF0000"/>
          </a:solidFill>
          <a:ln w="31750">
            <a:solidFill>
              <a:schemeClr val="tx1"/>
            </a:solidFill>
            <a:miter lim="800000"/>
            <a:headEnd/>
            <a:tailEnd/>
          </a:ln>
          <a:effectLst>
            <a:glow rad="101600">
              <a:schemeClr val="accent2">
                <a:satMod val="175000"/>
                <a:alpha val="40000"/>
              </a:schemeClr>
            </a:glow>
            <a:outerShdw blurRad="50800" dist="38100" dir="5400000" algn="t" rotWithShape="0">
              <a:prstClr val="black">
                <a:alpha val="40000"/>
              </a:prstClr>
            </a:outerShdw>
          </a:effectLst>
        </p:spPr>
        <p:txBody>
          <a:bodyPr wrap="none" anchor="ct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ctr" eaLnBrk="1" hangingPunct="1">
              <a:spcBef>
                <a:spcPct val="0"/>
              </a:spcBef>
              <a:spcAft>
                <a:spcPct val="0"/>
              </a:spcAft>
              <a:buClrTx/>
              <a:buFontTx/>
              <a:buNone/>
              <a:defRPr/>
            </a:pPr>
            <a:r>
              <a:rPr lang="en-US" altLang="en-US" sz="3000" b="1" dirty="0" smtClean="0">
                <a:latin typeface="+mn-lt"/>
                <a:cs typeface="+mn-cs"/>
              </a:rPr>
              <a:t>16</a:t>
            </a:r>
            <a:endParaRPr lang="en-US" altLang="en-US" sz="3000" b="1" dirty="0">
              <a:latin typeface="+mn-lt"/>
              <a:cs typeface="+mn-cs"/>
            </a:endParaRPr>
          </a:p>
        </p:txBody>
      </p:sp>
      <p:sp>
        <p:nvSpPr>
          <p:cNvPr id="95" name="Rectangle 2052">
            <a:hlinkClick r:id="rId15" action="ppaction://hlinksldjump"/>
          </p:cNvPr>
          <p:cNvSpPr>
            <a:spLocks noChangeArrowheads="1"/>
          </p:cNvSpPr>
          <p:nvPr/>
        </p:nvSpPr>
        <p:spPr bwMode="auto">
          <a:xfrm>
            <a:off x="342900" y="5638800"/>
            <a:ext cx="1143000" cy="990600"/>
          </a:xfrm>
          <a:prstGeom prst="star10">
            <a:avLst/>
          </a:prstGeom>
          <a:solidFill>
            <a:srgbClr val="FF0000"/>
          </a:solidFill>
          <a:ln w="31750">
            <a:solidFill>
              <a:schemeClr val="tx1"/>
            </a:solidFill>
            <a:miter lim="800000"/>
            <a:headEnd/>
            <a:tailEnd/>
          </a:ln>
          <a:effectLst>
            <a:glow rad="101600">
              <a:schemeClr val="accent2">
                <a:satMod val="175000"/>
                <a:alpha val="40000"/>
              </a:schemeClr>
            </a:glow>
            <a:outerShdw blurRad="50800" dist="38100" dir="5400000" algn="t" rotWithShape="0">
              <a:prstClr val="black">
                <a:alpha val="40000"/>
              </a:prstClr>
            </a:outerShdw>
          </a:effectLst>
        </p:spPr>
        <p:txBody>
          <a:bodyPr wrap="none" anchor="ct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ctr" eaLnBrk="1" hangingPunct="1">
              <a:spcBef>
                <a:spcPct val="0"/>
              </a:spcBef>
              <a:spcAft>
                <a:spcPct val="0"/>
              </a:spcAft>
              <a:buClrTx/>
              <a:buFontTx/>
              <a:buNone/>
              <a:defRPr/>
            </a:pPr>
            <a:r>
              <a:rPr lang="en-US" altLang="en-US" sz="3000" b="1" dirty="0" smtClean="0">
                <a:latin typeface="+mn-lt"/>
                <a:cs typeface="+mn-cs"/>
              </a:rPr>
              <a:t>21</a:t>
            </a:r>
            <a:endParaRPr lang="en-US" altLang="en-US" sz="3000" b="1" dirty="0">
              <a:latin typeface="+mn-lt"/>
              <a:cs typeface="+mn-cs"/>
            </a:endParaRPr>
          </a:p>
        </p:txBody>
      </p:sp>
      <p:sp>
        <p:nvSpPr>
          <p:cNvPr id="96" name="Rectangle 2052">
            <a:hlinkClick r:id="rId16" action="ppaction://hlinksldjump"/>
          </p:cNvPr>
          <p:cNvSpPr>
            <a:spLocks noChangeArrowheads="1"/>
          </p:cNvSpPr>
          <p:nvPr/>
        </p:nvSpPr>
        <p:spPr bwMode="auto">
          <a:xfrm>
            <a:off x="2190750" y="2933700"/>
            <a:ext cx="1143000" cy="990600"/>
          </a:xfrm>
          <a:prstGeom prst="star10">
            <a:avLst/>
          </a:prstGeom>
          <a:solidFill>
            <a:srgbClr val="FF0000"/>
          </a:solidFill>
          <a:ln w="31750">
            <a:solidFill>
              <a:schemeClr val="tx1"/>
            </a:solidFill>
            <a:miter lim="800000"/>
            <a:headEnd/>
            <a:tailEnd/>
          </a:ln>
          <a:effectLst>
            <a:glow rad="101600">
              <a:schemeClr val="accent2">
                <a:satMod val="175000"/>
                <a:alpha val="40000"/>
              </a:schemeClr>
            </a:glow>
            <a:outerShdw blurRad="50800" dist="38100" dir="5400000" algn="t" rotWithShape="0">
              <a:prstClr val="black">
                <a:alpha val="40000"/>
              </a:prstClr>
            </a:outerShdw>
          </a:effectLst>
        </p:spPr>
        <p:txBody>
          <a:bodyPr wrap="none" anchor="ct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ctr" eaLnBrk="1" hangingPunct="1">
              <a:spcBef>
                <a:spcPct val="0"/>
              </a:spcBef>
              <a:spcAft>
                <a:spcPct val="0"/>
              </a:spcAft>
              <a:buClrTx/>
              <a:buFontTx/>
              <a:buNone/>
              <a:defRPr/>
            </a:pPr>
            <a:r>
              <a:rPr lang="en-US" altLang="en-US" sz="3000" b="1" dirty="0" smtClean="0">
                <a:latin typeface="+mn-lt"/>
                <a:cs typeface="+mn-cs"/>
              </a:rPr>
              <a:t>12</a:t>
            </a:r>
            <a:endParaRPr lang="en-US" altLang="en-US" sz="3000" b="1" dirty="0">
              <a:latin typeface="+mn-lt"/>
              <a:cs typeface="+mn-cs"/>
            </a:endParaRPr>
          </a:p>
        </p:txBody>
      </p:sp>
      <p:sp>
        <p:nvSpPr>
          <p:cNvPr id="97" name="Rectangle 2052">
            <a:hlinkClick r:id="rId17" action="ppaction://hlinksldjump"/>
          </p:cNvPr>
          <p:cNvSpPr>
            <a:spLocks noChangeArrowheads="1"/>
          </p:cNvSpPr>
          <p:nvPr/>
        </p:nvSpPr>
        <p:spPr bwMode="auto">
          <a:xfrm>
            <a:off x="2190750" y="4343400"/>
            <a:ext cx="1143000" cy="990600"/>
          </a:xfrm>
          <a:prstGeom prst="star10">
            <a:avLst/>
          </a:prstGeom>
          <a:solidFill>
            <a:srgbClr val="FF0000"/>
          </a:solidFill>
          <a:ln w="31750">
            <a:solidFill>
              <a:schemeClr val="tx1"/>
            </a:solidFill>
            <a:miter lim="800000"/>
            <a:headEnd/>
            <a:tailEnd/>
          </a:ln>
          <a:effectLst>
            <a:glow rad="101600">
              <a:schemeClr val="accent2">
                <a:satMod val="175000"/>
                <a:alpha val="40000"/>
              </a:schemeClr>
            </a:glow>
            <a:outerShdw blurRad="50800" dist="38100" dir="5400000" algn="t" rotWithShape="0">
              <a:prstClr val="black">
                <a:alpha val="40000"/>
              </a:prstClr>
            </a:outerShdw>
          </a:effectLst>
        </p:spPr>
        <p:txBody>
          <a:bodyPr wrap="none" anchor="ct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ctr" eaLnBrk="1" hangingPunct="1">
              <a:spcBef>
                <a:spcPct val="0"/>
              </a:spcBef>
              <a:spcAft>
                <a:spcPct val="0"/>
              </a:spcAft>
              <a:buClrTx/>
              <a:buFontTx/>
              <a:buNone/>
              <a:defRPr/>
            </a:pPr>
            <a:r>
              <a:rPr lang="en-US" altLang="en-US" sz="3000" b="1" dirty="0" smtClean="0">
                <a:latin typeface="+mn-lt"/>
                <a:cs typeface="+mn-cs"/>
              </a:rPr>
              <a:t>17</a:t>
            </a:r>
            <a:endParaRPr lang="en-US" altLang="en-US" sz="3000" b="1" dirty="0">
              <a:latin typeface="+mn-lt"/>
              <a:cs typeface="+mn-cs"/>
            </a:endParaRPr>
          </a:p>
        </p:txBody>
      </p:sp>
      <p:sp>
        <p:nvSpPr>
          <p:cNvPr id="98" name="Rectangle 2052">
            <a:hlinkClick r:id="rId18" action="ppaction://hlinksldjump"/>
          </p:cNvPr>
          <p:cNvSpPr>
            <a:spLocks noChangeArrowheads="1"/>
          </p:cNvSpPr>
          <p:nvPr/>
        </p:nvSpPr>
        <p:spPr bwMode="auto">
          <a:xfrm>
            <a:off x="2190750" y="5638800"/>
            <a:ext cx="1143000" cy="990600"/>
          </a:xfrm>
          <a:prstGeom prst="star10">
            <a:avLst/>
          </a:prstGeom>
          <a:solidFill>
            <a:srgbClr val="FF0000"/>
          </a:solidFill>
          <a:ln w="31750">
            <a:solidFill>
              <a:schemeClr val="tx1"/>
            </a:solidFill>
            <a:miter lim="800000"/>
            <a:headEnd/>
            <a:tailEnd/>
          </a:ln>
          <a:effectLst>
            <a:glow rad="101600">
              <a:schemeClr val="accent2">
                <a:satMod val="175000"/>
                <a:alpha val="40000"/>
              </a:schemeClr>
            </a:glow>
            <a:outerShdw blurRad="50800" dist="38100" dir="5400000" algn="t" rotWithShape="0">
              <a:prstClr val="black">
                <a:alpha val="40000"/>
              </a:prstClr>
            </a:outerShdw>
          </a:effectLst>
        </p:spPr>
        <p:txBody>
          <a:bodyPr wrap="none" anchor="ct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ctr" eaLnBrk="1" hangingPunct="1">
              <a:spcBef>
                <a:spcPct val="0"/>
              </a:spcBef>
              <a:spcAft>
                <a:spcPct val="0"/>
              </a:spcAft>
              <a:buClrTx/>
              <a:buFontTx/>
              <a:buNone/>
              <a:defRPr/>
            </a:pPr>
            <a:r>
              <a:rPr lang="en-US" altLang="en-US" sz="3000" b="1" dirty="0" smtClean="0">
                <a:latin typeface="+mn-lt"/>
              </a:rPr>
              <a:t>22</a:t>
            </a:r>
            <a:endParaRPr lang="en-US" altLang="en-US" sz="3000" b="1" dirty="0">
              <a:latin typeface="+mn-lt"/>
              <a:cs typeface="+mn-cs"/>
            </a:endParaRPr>
          </a:p>
        </p:txBody>
      </p:sp>
      <p:sp>
        <p:nvSpPr>
          <p:cNvPr id="99" name="Rectangle 2052">
            <a:hlinkClick r:id="rId19" action="ppaction://hlinksldjump"/>
          </p:cNvPr>
          <p:cNvSpPr>
            <a:spLocks noChangeArrowheads="1"/>
          </p:cNvSpPr>
          <p:nvPr/>
        </p:nvSpPr>
        <p:spPr bwMode="auto">
          <a:xfrm>
            <a:off x="4076700" y="2933700"/>
            <a:ext cx="1143000" cy="990600"/>
          </a:xfrm>
          <a:prstGeom prst="star10">
            <a:avLst/>
          </a:prstGeom>
          <a:solidFill>
            <a:srgbClr val="FF0000"/>
          </a:solidFill>
          <a:ln w="31750">
            <a:solidFill>
              <a:schemeClr val="tx1"/>
            </a:solidFill>
            <a:miter lim="800000"/>
            <a:headEnd/>
            <a:tailEnd/>
          </a:ln>
          <a:effectLst>
            <a:glow rad="101600">
              <a:schemeClr val="accent2">
                <a:satMod val="175000"/>
                <a:alpha val="40000"/>
              </a:schemeClr>
            </a:glow>
            <a:outerShdw blurRad="50800" dist="38100" dir="5400000" algn="t" rotWithShape="0">
              <a:prstClr val="black">
                <a:alpha val="40000"/>
              </a:prstClr>
            </a:outerShdw>
          </a:effectLst>
        </p:spPr>
        <p:txBody>
          <a:bodyPr wrap="none" anchor="ct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ctr" eaLnBrk="1" hangingPunct="1">
              <a:spcBef>
                <a:spcPct val="0"/>
              </a:spcBef>
              <a:spcAft>
                <a:spcPct val="0"/>
              </a:spcAft>
              <a:buClrTx/>
              <a:buFontTx/>
              <a:buNone/>
              <a:defRPr/>
            </a:pPr>
            <a:r>
              <a:rPr lang="en-US" altLang="en-US" sz="3000" b="1" dirty="0" smtClean="0">
                <a:latin typeface="+mn-lt"/>
                <a:cs typeface="+mn-cs"/>
              </a:rPr>
              <a:t>13</a:t>
            </a:r>
            <a:endParaRPr lang="en-US" altLang="en-US" sz="3000" b="1" dirty="0">
              <a:latin typeface="+mn-lt"/>
              <a:cs typeface="+mn-cs"/>
            </a:endParaRPr>
          </a:p>
        </p:txBody>
      </p:sp>
      <p:sp>
        <p:nvSpPr>
          <p:cNvPr id="100" name="Rectangle 2052">
            <a:hlinkClick r:id="rId20" action="ppaction://hlinksldjump"/>
          </p:cNvPr>
          <p:cNvSpPr>
            <a:spLocks noChangeArrowheads="1"/>
          </p:cNvSpPr>
          <p:nvPr/>
        </p:nvSpPr>
        <p:spPr bwMode="auto">
          <a:xfrm>
            <a:off x="5829300" y="2933700"/>
            <a:ext cx="1143000" cy="990600"/>
          </a:xfrm>
          <a:prstGeom prst="star10">
            <a:avLst/>
          </a:prstGeom>
          <a:solidFill>
            <a:srgbClr val="FF0000"/>
          </a:solidFill>
          <a:ln w="31750">
            <a:solidFill>
              <a:schemeClr val="tx1"/>
            </a:solidFill>
            <a:miter lim="800000"/>
            <a:headEnd/>
            <a:tailEnd/>
          </a:ln>
          <a:effectLst>
            <a:glow rad="101600">
              <a:schemeClr val="accent2">
                <a:satMod val="175000"/>
                <a:alpha val="40000"/>
              </a:schemeClr>
            </a:glow>
            <a:outerShdw blurRad="50800" dist="38100" dir="5400000" algn="t" rotWithShape="0">
              <a:prstClr val="black">
                <a:alpha val="40000"/>
              </a:prstClr>
            </a:outerShdw>
          </a:effectLst>
        </p:spPr>
        <p:txBody>
          <a:bodyPr wrap="none" anchor="ct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ctr" eaLnBrk="1" hangingPunct="1">
              <a:spcBef>
                <a:spcPct val="0"/>
              </a:spcBef>
              <a:spcAft>
                <a:spcPct val="0"/>
              </a:spcAft>
              <a:buClrTx/>
              <a:buFontTx/>
              <a:buNone/>
              <a:defRPr/>
            </a:pPr>
            <a:r>
              <a:rPr lang="en-US" altLang="en-US" sz="3000" b="1" dirty="0" smtClean="0">
                <a:latin typeface="+mn-lt"/>
                <a:cs typeface="+mn-cs"/>
              </a:rPr>
              <a:t>14</a:t>
            </a:r>
            <a:endParaRPr lang="en-US" altLang="en-US" sz="3000" b="1" dirty="0">
              <a:latin typeface="+mn-lt"/>
              <a:cs typeface="+mn-cs"/>
            </a:endParaRPr>
          </a:p>
        </p:txBody>
      </p:sp>
      <p:sp>
        <p:nvSpPr>
          <p:cNvPr id="101" name="Rectangle 2052">
            <a:hlinkClick r:id="rId21" action="ppaction://hlinksldjump"/>
          </p:cNvPr>
          <p:cNvSpPr>
            <a:spLocks noChangeArrowheads="1"/>
          </p:cNvSpPr>
          <p:nvPr/>
        </p:nvSpPr>
        <p:spPr bwMode="auto">
          <a:xfrm>
            <a:off x="7581900" y="2933700"/>
            <a:ext cx="1143000" cy="990600"/>
          </a:xfrm>
          <a:prstGeom prst="star10">
            <a:avLst/>
          </a:prstGeom>
          <a:solidFill>
            <a:srgbClr val="FF0000"/>
          </a:solidFill>
          <a:ln w="31750">
            <a:solidFill>
              <a:schemeClr val="tx1"/>
            </a:solidFill>
            <a:miter lim="800000"/>
            <a:headEnd/>
            <a:tailEnd/>
          </a:ln>
          <a:effectLst>
            <a:glow rad="101600">
              <a:schemeClr val="accent2">
                <a:satMod val="175000"/>
                <a:alpha val="40000"/>
              </a:schemeClr>
            </a:glow>
            <a:outerShdw blurRad="50800" dist="38100" dir="5400000" algn="t" rotWithShape="0">
              <a:prstClr val="black">
                <a:alpha val="40000"/>
              </a:prstClr>
            </a:outerShdw>
          </a:effectLst>
        </p:spPr>
        <p:txBody>
          <a:bodyPr wrap="none" anchor="ct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ctr" eaLnBrk="1" hangingPunct="1">
              <a:spcBef>
                <a:spcPct val="0"/>
              </a:spcBef>
              <a:spcAft>
                <a:spcPct val="0"/>
              </a:spcAft>
              <a:buClrTx/>
              <a:buFontTx/>
              <a:buNone/>
              <a:defRPr/>
            </a:pPr>
            <a:r>
              <a:rPr lang="en-US" altLang="en-US" sz="3000" b="1" dirty="0" smtClean="0">
                <a:latin typeface="+mn-lt"/>
                <a:cs typeface="+mn-cs"/>
              </a:rPr>
              <a:t>15</a:t>
            </a:r>
            <a:endParaRPr lang="en-US" altLang="en-US" sz="3000" b="1" dirty="0">
              <a:latin typeface="+mn-lt"/>
              <a:cs typeface="+mn-cs"/>
            </a:endParaRPr>
          </a:p>
        </p:txBody>
      </p:sp>
      <p:sp>
        <p:nvSpPr>
          <p:cNvPr id="102" name="Rectangle 2052">
            <a:hlinkClick r:id="rId22" action="ppaction://hlinksldjump"/>
          </p:cNvPr>
          <p:cNvSpPr>
            <a:spLocks noChangeArrowheads="1"/>
          </p:cNvSpPr>
          <p:nvPr/>
        </p:nvSpPr>
        <p:spPr bwMode="auto">
          <a:xfrm>
            <a:off x="4076700" y="4343400"/>
            <a:ext cx="1143000" cy="990600"/>
          </a:xfrm>
          <a:prstGeom prst="star10">
            <a:avLst/>
          </a:prstGeom>
          <a:solidFill>
            <a:srgbClr val="FF0000"/>
          </a:solidFill>
          <a:ln w="31750">
            <a:solidFill>
              <a:schemeClr val="tx1"/>
            </a:solidFill>
            <a:miter lim="800000"/>
            <a:headEnd/>
            <a:tailEnd/>
          </a:ln>
          <a:effectLst>
            <a:glow rad="101600">
              <a:schemeClr val="accent2">
                <a:satMod val="175000"/>
                <a:alpha val="40000"/>
              </a:schemeClr>
            </a:glow>
            <a:outerShdw blurRad="50800" dist="38100" dir="5400000" algn="t" rotWithShape="0">
              <a:prstClr val="black">
                <a:alpha val="40000"/>
              </a:prstClr>
            </a:outerShdw>
          </a:effectLst>
        </p:spPr>
        <p:txBody>
          <a:bodyPr wrap="none" anchor="ct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ctr" eaLnBrk="1" hangingPunct="1">
              <a:spcBef>
                <a:spcPct val="0"/>
              </a:spcBef>
              <a:spcAft>
                <a:spcPct val="0"/>
              </a:spcAft>
              <a:buClrTx/>
              <a:buFontTx/>
              <a:buNone/>
              <a:defRPr/>
            </a:pPr>
            <a:r>
              <a:rPr lang="en-US" altLang="en-US" sz="3000" b="1" dirty="0" smtClean="0">
                <a:latin typeface="+mn-lt"/>
                <a:cs typeface="+mn-cs"/>
              </a:rPr>
              <a:t>18</a:t>
            </a:r>
            <a:endParaRPr lang="en-US" altLang="en-US" sz="3000" b="1" dirty="0">
              <a:latin typeface="+mn-lt"/>
              <a:cs typeface="+mn-cs"/>
            </a:endParaRPr>
          </a:p>
        </p:txBody>
      </p:sp>
      <p:sp>
        <p:nvSpPr>
          <p:cNvPr id="103" name="Rectangle 2052">
            <a:hlinkClick r:id="rId23" action="ppaction://hlinksldjump"/>
          </p:cNvPr>
          <p:cNvSpPr>
            <a:spLocks noChangeArrowheads="1"/>
          </p:cNvSpPr>
          <p:nvPr/>
        </p:nvSpPr>
        <p:spPr bwMode="auto">
          <a:xfrm>
            <a:off x="5829300" y="4343400"/>
            <a:ext cx="1143000" cy="990600"/>
          </a:xfrm>
          <a:prstGeom prst="star10">
            <a:avLst/>
          </a:prstGeom>
          <a:solidFill>
            <a:srgbClr val="FF0000"/>
          </a:solidFill>
          <a:ln w="31750">
            <a:solidFill>
              <a:schemeClr val="tx1"/>
            </a:solidFill>
            <a:miter lim="800000"/>
            <a:headEnd/>
            <a:tailEnd/>
          </a:ln>
          <a:effectLst>
            <a:glow rad="101600">
              <a:schemeClr val="accent2">
                <a:satMod val="175000"/>
                <a:alpha val="40000"/>
              </a:schemeClr>
            </a:glow>
            <a:outerShdw blurRad="50800" dist="38100" dir="5400000" algn="t" rotWithShape="0">
              <a:prstClr val="black">
                <a:alpha val="40000"/>
              </a:prstClr>
            </a:outerShdw>
          </a:effectLst>
        </p:spPr>
        <p:txBody>
          <a:bodyPr wrap="none" anchor="ct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ctr" eaLnBrk="1" hangingPunct="1">
              <a:spcBef>
                <a:spcPct val="0"/>
              </a:spcBef>
              <a:spcAft>
                <a:spcPct val="0"/>
              </a:spcAft>
              <a:buClrTx/>
              <a:buFontTx/>
              <a:buNone/>
              <a:defRPr/>
            </a:pPr>
            <a:r>
              <a:rPr lang="en-US" altLang="en-US" sz="3000" b="1" dirty="0" smtClean="0">
                <a:latin typeface="+mn-lt"/>
                <a:cs typeface="+mn-cs"/>
              </a:rPr>
              <a:t>19</a:t>
            </a:r>
            <a:endParaRPr lang="en-US" altLang="en-US" sz="3000" b="1" dirty="0">
              <a:latin typeface="+mn-lt"/>
              <a:cs typeface="+mn-cs"/>
            </a:endParaRPr>
          </a:p>
        </p:txBody>
      </p:sp>
      <p:sp>
        <p:nvSpPr>
          <p:cNvPr id="104" name="Rectangle 2052">
            <a:hlinkClick r:id="rId24" action="ppaction://hlinksldjump"/>
          </p:cNvPr>
          <p:cNvSpPr>
            <a:spLocks noChangeArrowheads="1"/>
          </p:cNvSpPr>
          <p:nvPr/>
        </p:nvSpPr>
        <p:spPr bwMode="auto">
          <a:xfrm>
            <a:off x="7581900" y="4343400"/>
            <a:ext cx="1143000" cy="990600"/>
          </a:xfrm>
          <a:prstGeom prst="star10">
            <a:avLst/>
          </a:prstGeom>
          <a:solidFill>
            <a:srgbClr val="FF0000"/>
          </a:solidFill>
          <a:ln w="31750">
            <a:solidFill>
              <a:schemeClr val="tx1"/>
            </a:solidFill>
            <a:miter lim="800000"/>
            <a:headEnd/>
            <a:tailEnd/>
          </a:ln>
          <a:effectLst>
            <a:glow rad="101600">
              <a:schemeClr val="accent2">
                <a:satMod val="175000"/>
                <a:alpha val="40000"/>
              </a:schemeClr>
            </a:glow>
            <a:outerShdw blurRad="50800" dist="38100" dir="5400000" algn="t" rotWithShape="0">
              <a:prstClr val="black">
                <a:alpha val="40000"/>
              </a:prstClr>
            </a:outerShdw>
          </a:effectLst>
        </p:spPr>
        <p:txBody>
          <a:bodyPr wrap="none" anchor="ct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ctr" eaLnBrk="1" hangingPunct="1">
              <a:spcBef>
                <a:spcPct val="0"/>
              </a:spcBef>
              <a:spcAft>
                <a:spcPct val="0"/>
              </a:spcAft>
              <a:buClrTx/>
              <a:buFontTx/>
              <a:buNone/>
              <a:defRPr/>
            </a:pPr>
            <a:r>
              <a:rPr lang="en-US" altLang="en-US" sz="3000" b="1" dirty="0" smtClean="0">
                <a:latin typeface="+mn-lt"/>
              </a:rPr>
              <a:t>20</a:t>
            </a:r>
            <a:endParaRPr lang="en-US" altLang="en-US" sz="3000" b="1" dirty="0">
              <a:latin typeface="+mn-lt"/>
              <a:cs typeface="+mn-cs"/>
            </a:endParaRPr>
          </a:p>
        </p:txBody>
      </p:sp>
      <p:sp>
        <p:nvSpPr>
          <p:cNvPr id="105" name="Rectangle 2052">
            <a:hlinkClick r:id="rId25" action="ppaction://hlinksldjump"/>
          </p:cNvPr>
          <p:cNvSpPr>
            <a:spLocks noChangeArrowheads="1"/>
          </p:cNvSpPr>
          <p:nvPr/>
        </p:nvSpPr>
        <p:spPr bwMode="auto">
          <a:xfrm>
            <a:off x="4076700" y="5638800"/>
            <a:ext cx="1143000" cy="990600"/>
          </a:xfrm>
          <a:prstGeom prst="star10">
            <a:avLst/>
          </a:prstGeom>
          <a:solidFill>
            <a:srgbClr val="FF0000"/>
          </a:solidFill>
          <a:ln w="31750">
            <a:solidFill>
              <a:schemeClr val="tx1"/>
            </a:solidFill>
            <a:miter lim="800000"/>
            <a:headEnd/>
            <a:tailEnd/>
          </a:ln>
          <a:effectLst>
            <a:glow rad="101600">
              <a:schemeClr val="accent2">
                <a:satMod val="175000"/>
                <a:alpha val="40000"/>
              </a:schemeClr>
            </a:glow>
            <a:outerShdw blurRad="50800" dist="38100" dir="5400000" algn="t" rotWithShape="0">
              <a:prstClr val="black">
                <a:alpha val="40000"/>
              </a:prstClr>
            </a:outerShdw>
          </a:effectLst>
        </p:spPr>
        <p:txBody>
          <a:bodyPr wrap="none" anchor="ct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ctr" eaLnBrk="1" hangingPunct="1">
              <a:spcBef>
                <a:spcPct val="0"/>
              </a:spcBef>
              <a:spcAft>
                <a:spcPct val="0"/>
              </a:spcAft>
              <a:buClrTx/>
              <a:buFontTx/>
              <a:buNone/>
              <a:defRPr/>
            </a:pPr>
            <a:r>
              <a:rPr lang="en-US" altLang="en-US" sz="3000" b="1" dirty="0" smtClean="0">
                <a:latin typeface="+mn-lt"/>
              </a:rPr>
              <a:t>23</a:t>
            </a:r>
            <a:endParaRPr lang="en-US" altLang="en-US" sz="3000" b="1" dirty="0">
              <a:latin typeface="+mn-lt"/>
              <a:cs typeface="+mn-cs"/>
            </a:endParaRPr>
          </a:p>
        </p:txBody>
      </p:sp>
      <p:sp>
        <p:nvSpPr>
          <p:cNvPr id="106" name="Rectangle 2052">
            <a:hlinkClick r:id="rId26" action="ppaction://hlinksldjump"/>
          </p:cNvPr>
          <p:cNvSpPr>
            <a:spLocks noChangeArrowheads="1"/>
          </p:cNvSpPr>
          <p:nvPr/>
        </p:nvSpPr>
        <p:spPr bwMode="auto">
          <a:xfrm>
            <a:off x="5829300" y="5638800"/>
            <a:ext cx="1143000" cy="990600"/>
          </a:xfrm>
          <a:prstGeom prst="star10">
            <a:avLst/>
          </a:prstGeom>
          <a:solidFill>
            <a:srgbClr val="FF0000"/>
          </a:solidFill>
          <a:ln w="31750">
            <a:solidFill>
              <a:schemeClr val="tx1"/>
            </a:solidFill>
            <a:miter lim="800000"/>
            <a:headEnd/>
            <a:tailEnd/>
          </a:ln>
          <a:effectLst>
            <a:glow rad="101600">
              <a:schemeClr val="accent2">
                <a:satMod val="175000"/>
                <a:alpha val="40000"/>
              </a:schemeClr>
            </a:glow>
            <a:outerShdw blurRad="50800" dist="38100" dir="5400000" algn="t" rotWithShape="0">
              <a:prstClr val="black">
                <a:alpha val="40000"/>
              </a:prstClr>
            </a:outerShdw>
          </a:effectLst>
        </p:spPr>
        <p:txBody>
          <a:bodyPr wrap="none" anchor="ct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ctr" eaLnBrk="1" hangingPunct="1">
              <a:spcBef>
                <a:spcPct val="0"/>
              </a:spcBef>
              <a:spcAft>
                <a:spcPct val="0"/>
              </a:spcAft>
              <a:buClrTx/>
              <a:buFontTx/>
              <a:buNone/>
              <a:defRPr/>
            </a:pPr>
            <a:r>
              <a:rPr lang="en-US" altLang="en-US" sz="3000" b="1" dirty="0" smtClean="0">
                <a:latin typeface="+mn-lt"/>
              </a:rPr>
              <a:t>24</a:t>
            </a:r>
            <a:endParaRPr lang="en-US" altLang="en-US" sz="3000" b="1" dirty="0">
              <a:latin typeface="+mn-lt"/>
              <a:cs typeface="+mn-cs"/>
            </a:endParaRPr>
          </a:p>
        </p:txBody>
      </p:sp>
      <p:sp>
        <p:nvSpPr>
          <p:cNvPr id="107" name="Rectangle 2052">
            <a:hlinkClick r:id="rId27" action="ppaction://hlinksldjump"/>
          </p:cNvPr>
          <p:cNvSpPr>
            <a:spLocks noChangeArrowheads="1"/>
          </p:cNvSpPr>
          <p:nvPr/>
        </p:nvSpPr>
        <p:spPr bwMode="auto">
          <a:xfrm>
            <a:off x="7581900" y="5638800"/>
            <a:ext cx="1143000" cy="990600"/>
          </a:xfrm>
          <a:prstGeom prst="star10">
            <a:avLst/>
          </a:prstGeom>
          <a:solidFill>
            <a:srgbClr val="FF0000"/>
          </a:solidFill>
          <a:ln w="31750">
            <a:solidFill>
              <a:schemeClr val="tx1"/>
            </a:solidFill>
            <a:miter lim="800000"/>
            <a:headEnd/>
            <a:tailEnd/>
          </a:ln>
          <a:effectLst>
            <a:glow rad="101600">
              <a:schemeClr val="accent2">
                <a:satMod val="175000"/>
                <a:alpha val="40000"/>
              </a:schemeClr>
            </a:glow>
            <a:outerShdw blurRad="50800" dist="38100" dir="5400000" algn="t" rotWithShape="0">
              <a:prstClr val="black">
                <a:alpha val="40000"/>
              </a:prstClr>
            </a:outerShdw>
          </a:effectLst>
        </p:spPr>
        <p:txBody>
          <a:bodyPr wrap="none" anchor="ct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ctr" eaLnBrk="1" hangingPunct="1">
              <a:spcBef>
                <a:spcPct val="0"/>
              </a:spcBef>
              <a:spcAft>
                <a:spcPct val="0"/>
              </a:spcAft>
              <a:buClrTx/>
              <a:buFontTx/>
              <a:buNone/>
              <a:defRPr/>
            </a:pPr>
            <a:r>
              <a:rPr lang="en-US" altLang="en-US" sz="3000" b="1" dirty="0" smtClean="0">
                <a:latin typeface="+mn-lt"/>
              </a:rPr>
              <a:t>25</a:t>
            </a:r>
            <a:endParaRPr lang="en-US" altLang="en-US" sz="3000" b="1" dirty="0">
              <a:latin typeface="+mn-lt"/>
              <a:cs typeface="+mn-cs"/>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3"/>
                                        </p:tgtEl>
                                      </p:cBhvr>
                                    </p:animEffect>
                                    <p:set>
                                      <p:cBhvr>
                                        <p:cTn id="7"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8" restart="whenNotActive" fill="hold" evtFilter="cancelBubble" nodeType="interactiveSeq">
                <p:stCondLst>
                  <p:cond evt="onClick" delay="0">
                    <p:tgtEl>
                      <p:spTgt spid="8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4"/>
                                        </p:tgtEl>
                                      </p:cBhvr>
                                    </p:animEffect>
                                    <p:set>
                                      <p:cBhvr>
                                        <p:cTn id="13" dur="1" fill="hold">
                                          <p:stCondLst>
                                            <p:cond delay="499"/>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14" restart="whenNotActive" fill="hold" evtFilter="cancelBubble" nodeType="interactiveSeq">
                <p:stCondLst>
                  <p:cond evt="onClick" delay="0">
                    <p:tgtEl>
                      <p:spTgt spid="8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5"/>
                                        </p:tgtEl>
                                      </p:cBhvr>
                                    </p:animEffect>
                                    <p:set>
                                      <p:cBhvr>
                                        <p:cTn id="19"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20" restart="whenNotActive" fill="hold" evtFilter="cancelBubble" nodeType="interactiveSeq">
                <p:stCondLst>
                  <p:cond evt="onClick" delay="0">
                    <p:tgtEl>
                      <p:spTgt spid="8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6"/>
                                        </p:tgtEl>
                                      </p:cBhvr>
                                    </p:animEffect>
                                    <p:set>
                                      <p:cBhvr>
                                        <p:cTn id="25"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26" restart="whenNotActive" fill="hold" evtFilter="cancelBubble" nodeType="interactiveSeq">
                <p:stCondLst>
                  <p:cond evt="onClick" delay="0">
                    <p:tgtEl>
                      <p:spTgt spid="8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87"/>
                                        </p:tgtEl>
                                      </p:cBhvr>
                                    </p:animEffect>
                                    <p:set>
                                      <p:cBhvr>
                                        <p:cTn id="31"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32" restart="whenNotActive" fill="hold" evtFilter="cancelBubble" nodeType="interactiveSeq">
                <p:stCondLst>
                  <p:cond evt="onClick" delay="0">
                    <p:tgtEl>
                      <p:spTgt spid="8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88"/>
                                        </p:tgtEl>
                                      </p:cBhvr>
                                    </p:animEffect>
                                    <p:set>
                                      <p:cBhvr>
                                        <p:cTn id="37" dur="1" fill="hold">
                                          <p:stCondLst>
                                            <p:cond delay="4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38" restart="whenNotActive" fill="hold" evtFilter="cancelBubble" nodeType="interactiveSeq">
                <p:stCondLst>
                  <p:cond evt="onClick" delay="0">
                    <p:tgtEl>
                      <p:spTgt spid="8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89"/>
                                        </p:tgtEl>
                                      </p:cBhvr>
                                    </p:animEffect>
                                    <p:set>
                                      <p:cBhvr>
                                        <p:cTn id="43" dur="1" fill="hold">
                                          <p:stCondLst>
                                            <p:cond delay="4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44" restart="whenNotActive" fill="hold" evtFilter="cancelBubble" nodeType="interactiveSeq">
                <p:stCondLst>
                  <p:cond evt="onClick" delay="0">
                    <p:tgtEl>
                      <p:spTgt spid="90"/>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90"/>
                                        </p:tgtEl>
                                      </p:cBhvr>
                                    </p:animEffect>
                                    <p:set>
                                      <p:cBhvr>
                                        <p:cTn id="49" dur="1" fill="hold">
                                          <p:stCondLst>
                                            <p:cond delay="4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50" restart="whenNotActive" fill="hold" evtFilter="cancelBubble" nodeType="interactiveSeq">
                <p:stCondLst>
                  <p:cond evt="onClick" delay="0">
                    <p:tgtEl>
                      <p:spTgt spid="91"/>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91"/>
                                        </p:tgtEl>
                                      </p:cBhvr>
                                    </p:animEffect>
                                    <p:set>
                                      <p:cBhvr>
                                        <p:cTn id="55" dur="1" fill="hold">
                                          <p:stCondLst>
                                            <p:cond delay="4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seq concurrent="1" nextAc="seek">
              <p:cTn id="56" restart="whenNotActive" fill="hold" evtFilter="cancelBubble" nodeType="interactiveSeq">
                <p:stCondLst>
                  <p:cond evt="onClick" delay="0">
                    <p:tgtEl>
                      <p:spTgt spid="92"/>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92"/>
                                        </p:tgtEl>
                                      </p:cBhvr>
                                    </p:animEffect>
                                    <p:set>
                                      <p:cBhvr>
                                        <p:cTn id="61" dur="1" fill="hold">
                                          <p:stCondLst>
                                            <p:cond delay="499"/>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92"/>
                  </p:tgtEl>
                </p:cond>
              </p:nextCondLst>
            </p:seq>
            <p:seq concurrent="1" nextAc="seek">
              <p:cTn id="62" restart="whenNotActive" fill="hold" evtFilter="cancelBubble" nodeType="interactiveSeq">
                <p:stCondLst>
                  <p:cond evt="onClick" delay="0">
                    <p:tgtEl>
                      <p:spTgt spid="93"/>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93"/>
                                        </p:tgtEl>
                                      </p:cBhvr>
                                    </p:animEffect>
                                    <p:set>
                                      <p:cBhvr>
                                        <p:cTn id="67" dur="1" fill="hold">
                                          <p:stCondLst>
                                            <p:cond delay="4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68" restart="whenNotActive" fill="hold" evtFilter="cancelBubble" nodeType="interactiveSeq">
                <p:stCondLst>
                  <p:cond evt="onClick" delay="0">
                    <p:tgtEl>
                      <p:spTgt spid="94"/>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94"/>
                                        </p:tgtEl>
                                      </p:cBhvr>
                                    </p:animEffect>
                                    <p:set>
                                      <p:cBhvr>
                                        <p:cTn id="73" dur="1" fill="hold">
                                          <p:stCondLst>
                                            <p:cond delay="499"/>
                                          </p:stCondLst>
                                        </p:cTn>
                                        <p:tgtEl>
                                          <p:spTgt spid="94"/>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74" restart="whenNotActive" fill="hold" evtFilter="cancelBubble" nodeType="interactiveSeq">
                <p:stCondLst>
                  <p:cond evt="onClick" delay="0">
                    <p:tgtEl>
                      <p:spTgt spid="95"/>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95"/>
                                        </p:tgtEl>
                                      </p:cBhvr>
                                    </p:animEffect>
                                    <p:set>
                                      <p:cBhvr>
                                        <p:cTn id="79" dur="1" fill="hold">
                                          <p:stCondLst>
                                            <p:cond delay="499"/>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95"/>
                  </p:tgtEl>
                </p:cond>
              </p:nextCondLst>
            </p:seq>
            <p:seq concurrent="1" nextAc="seek">
              <p:cTn id="80" restart="whenNotActive" fill="hold" evtFilter="cancelBubble" nodeType="interactiveSeq">
                <p:stCondLst>
                  <p:cond evt="onClick" delay="0">
                    <p:tgtEl>
                      <p:spTgt spid="96"/>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96"/>
                                        </p:tgtEl>
                                      </p:cBhvr>
                                    </p:animEffect>
                                    <p:set>
                                      <p:cBhvr>
                                        <p:cTn id="85" dur="1" fill="hold">
                                          <p:stCondLst>
                                            <p:cond delay="499"/>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96"/>
                  </p:tgtEl>
                </p:cond>
              </p:nextCondLst>
            </p:seq>
            <p:seq concurrent="1" nextAc="seek">
              <p:cTn id="86" restart="whenNotActive" fill="hold" evtFilter="cancelBubble" nodeType="interactiveSeq">
                <p:stCondLst>
                  <p:cond evt="onClick" delay="0">
                    <p:tgtEl>
                      <p:spTgt spid="97"/>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97"/>
                                        </p:tgtEl>
                                      </p:cBhvr>
                                    </p:animEffect>
                                    <p:set>
                                      <p:cBhvr>
                                        <p:cTn id="91" dur="1" fill="hold">
                                          <p:stCondLst>
                                            <p:cond delay="499"/>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97"/>
                  </p:tgtEl>
                </p:cond>
              </p:nextCondLst>
            </p:seq>
            <p:seq concurrent="1" nextAc="seek">
              <p:cTn id="92" restart="whenNotActive" fill="hold" evtFilter="cancelBubble" nodeType="interactiveSeq">
                <p:stCondLst>
                  <p:cond evt="onClick" delay="0">
                    <p:tgtEl>
                      <p:spTgt spid="98"/>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98"/>
                                        </p:tgtEl>
                                      </p:cBhvr>
                                    </p:animEffect>
                                    <p:set>
                                      <p:cBhvr>
                                        <p:cTn id="97" dur="1" fill="hold">
                                          <p:stCondLst>
                                            <p:cond delay="499"/>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98"/>
                  </p:tgtEl>
                </p:cond>
              </p:nextCondLst>
            </p:seq>
            <p:seq concurrent="1" nextAc="seek">
              <p:cTn id="98" restart="whenNotActive" fill="hold" evtFilter="cancelBubble" nodeType="interactiveSeq">
                <p:stCondLst>
                  <p:cond evt="onClick" delay="0">
                    <p:tgtEl>
                      <p:spTgt spid="99"/>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99"/>
                                        </p:tgtEl>
                                      </p:cBhvr>
                                    </p:animEffect>
                                    <p:set>
                                      <p:cBhvr>
                                        <p:cTn id="103" dur="1" fill="hold">
                                          <p:stCondLst>
                                            <p:cond delay="499"/>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104" restart="whenNotActive" fill="hold" evtFilter="cancelBubble" nodeType="interactiveSeq">
                <p:stCondLst>
                  <p:cond evt="onClick" delay="0">
                    <p:tgtEl>
                      <p:spTgt spid="100"/>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100"/>
                                        </p:tgtEl>
                                      </p:cBhvr>
                                    </p:animEffect>
                                    <p:set>
                                      <p:cBhvr>
                                        <p:cTn id="109" dur="1" fill="hold">
                                          <p:stCondLst>
                                            <p:cond delay="4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100"/>
                  </p:tgtEl>
                </p:cond>
              </p:nextCondLst>
            </p:seq>
            <p:seq concurrent="1" nextAc="seek">
              <p:cTn id="110" restart="whenNotActive" fill="hold" evtFilter="cancelBubble" nodeType="interactiveSeq">
                <p:stCondLst>
                  <p:cond evt="onClick" delay="0">
                    <p:tgtEl>
                      <p:spTgt spid="101"/>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101"/>
                                        </p:tgtEl>
                                      </p:cBhvr>
                                    </p:animEffect>
                                    <p:set>
                                      <p:cBhvr>
                                        <p:cTn id="115" dur="1" fill="hold">
                                          <p:stCondLst>
                                            <p:cond delay="4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116" restart="whenNotActive" fill="hold" evtFilter="cancelBubble" nodeType="interactiveSeq">
                <p:stCondLst>
                  <p:cond evt="onClick" delay="0">
                    <p:tgtEl>
                      <p:spTgt spid="102"/>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102"/>
                                        </p:tgtEl>
                                      </p:cBhvr>
                                    </p:animEffect>
                                    <p:set>
                                      <p:cBhvr>
                                        <p:cTn id="121" dur="1" fill="hold">
                                          <p:stCondLst>
                                            <p:cond delay="4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122" restart="whenNotActive" fill="hold" evtFilter="cancelBubble" nodeType="interactiveSeq">
                <p:stCondLst>
                  <p:cond evt="onClick" delay="0">
                    <p:tgtEl>
                      <p:spTgt spid="103"/>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103"/>
                                        </p:tgtEl>
                                      </p:cBhvr>
                                    </p:animEffect>
                                    <p:set>
                                      <p:cBhvr>
                                        <p:cTn id="127" dur="1" fill="hold">
                                          <p:stCondLst>
                                            <p:cond delay="499"/>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03"/>
                  </p:tgtEl>
                </p:cond>
              </p:nextCondLst>
            </p:seq>
            <p:seq concurrent="1" nextAc="seek">
              <p:cTn id="128" restart="whenNotActive" fill="hold" evtFilter="cancelBubble" nodeType="interactiveSeq">
                <p:stCondLst>
                  <p:cond evt="onClick" delay="0">
                    <p:tgtEl>
                      <p:spTgt spid="104"/>
                    </p:tgtEl>
                  </p:cond>
                </p:stCondLst>
                <p:endSync evt="end" delay="0">
                  <p:rtn val="all"/>
                </p:endSync>
                <p:childTnLst>
                  <p:par>
                    <p:cTn id="129" fill="hold">
                      <p:stCondLst>
                        <p:cond delay="0"/>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104"/>
                                        </p:tgtEl>
                                      </p:cBhvr>
                                    </p:animEffect>
                                    <p:set>
                                      <p:cBhvr>
                                        <p:cTn id="133" dur="1" fill="hold">
                                          <p:stCondLst>
                                            <p:cond delay="499"/>
                                          </p:stCondLst>
                                        </p:cTn>
                                        <p:tgtEl>
                                          <p:spTgt spid="104"/>
                                        </p:tgtEl>
                                        <p:attrNameLst>
                                          <p:attrName>style.visibility</p:attrName>
                                        </p:attrNameLst>
                                      </p:cBhvr>
                                      <p:to>
                                        <p:strVal val="hidden"/>
                                      </p:to>
                                    </p:set>
                                  </p:childTnLst>
                                </p:cTn>
                              </p:par>
                            </p:childTnLst>
                          </p:cTn>
                        </p:par>
                      </p:childTnLst>
                    </p:cTn>
                  </p:par>
                </p:childTnLst>
              </p:cTn>
              <p:nextCondLst>
                <p:cond evt="onClick" delay="0">
                  <p:tgtEl>
                    <p:spTgt spid="104"/>
                  </p:tgtEl>
                </p:cond>
              </p:nextCondLst>
            </p:seq>
            <p:seq concurrent="1" nextAc="seek">
              <p:cTn id="134" restart="whenNotActive" fill="hold" evtFilter="cancelBubble" nodeType="interactiveSeq">
                <p:stCondLst>
                  <p:cond evt="onClick" delay="0">
                    <p:tgtEl>
                      <p:spTgt spid="105"/>
                    </p:tgtEl>
                  </p:cond>
                </p:stCondLst>
                <p:endSync evt="end" delay="0">
                  <p:rtn val="all"/>
                </p:endSync>
                <p:childTnLst>
                  <p:par>
                    <p:cTn id="135" fill="hold">
                      <p:stCondLst>
                        <p:cond delay="0"/>
                      </p:stCondLst>
                      <p:childTnLst>
                        <p:par>
                          <p:cTn id="136" fill="hold">
                            <p:stCondLst>
                              <p:cond delay="0"/>
                            </p:stCondLst>
                            <p:childTnLst>
                              <p:par>
                                <p:cTn id="137" presetID="10" presetClass="exit" presetSubtype="0" fill="hold" grpId="0" nodeType="clickEffect">
                                  <p:stCondLst>
                                    <p:cond delay="0"/>
                                  </p:stCondLst>
                                  <p:childTnLst>
                                    <p:animEffect transition="out" filter="fade">
                                      <p:cBhvr>
                                        <p:cTn id="138" dur="500"/>
                                        <p:tgtEl>
                                          <p:spTgt spid="105"/>
                                        </p:tgtEl>
                                      </p:cBhvr>
                                    </p:animEffect>
                                    <p:set>
                                      <p:cBhvr>
                                        <p:cTn id="139" dur="1" fill="hold">
                                          <p:stCondLst>
                                            <p:cond delay="499"/>
                                          </p:stCondLst>
                                        </p:cTn>
                                        <p:tgtEl>
                                          <p:spTgt spid="105"/>
                                        </p:tgtEl>
                                        <p:attrNameLst>
                                          <p:attrName>style.visibility</p:attrName>
                                        </p:attrNameLst>
                                      </p:cBhvr>
                                      <p:to>
                                        <p:strVal val="hidden"/>
                                      </p:to>
                                    </p:set>
                                  </p:childTnLst>
                                </p:cTn>
                              </p:par>
                            </p:childTnLst>
                          </p:cTn>
                        </p:par>
                      </p:childTnLst>
                    </p:cTn>
                  </p:par>
                </p:childTnLst>
              </p:cTn>
              <p:nextCondLst>
                <p:cond evt="onClick" delay="0">
                  <p:tgtEl>
                    <p:spTgt spid="105"/>
                  </p:tgtEl>
                </p:cond>
              </p:nextCondLst>
            </p:seq>
            <p:seq concurrent="1" nextAc="seek">
              <p:cTn id="140" restart="whenNotActive" fill="hold" evtFilter="cancelBubble" nodeType="interactiveSeq">
                <p:stCondLst>
                  <p:cond evt="onClick" delay="0">
                    <p:tgtEl>
                      <p:spTgt spid="106"/>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grpId="0" nodeType="clickEffect">
                                  <p:stCondLst>
                                    <p:cond delay="0"/>
                                  </p:stCondLst>
                                  <p:childTnLst>
                                    <p:animEffect transition="out" filter="fade">
                                      <p:cBhvr>
                                        <p:cTn id="144" dur="500"/>
                                        <p:tgtEl>
                                          <p:spTgt spid="106"/>
                                        </p:tgtEl>
                                      </p:cBhvr>
                                    </p:animEffect>
                                    <p:set>
                                      <p:cBhvr>
                                        <p:cTn id="145"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146" restart="whenNotActive" fill="hold" evtFilter="cancelBubble" nodeType="interactiveSeq">
                <p:stCondLst>
                  <p:cond evt="onClick" delay="0">
                    <p:tgtEl>
                      <p:spTgt spid="107"/>
                    </p:tgtEl>
                  </p:cond>
                </p:stCondLst>
                <p:endSync evt="end" delay="0">
                  <p:rtn val="all"/>
                </p:endSync>
                <p:childTnLst>
                  <p:par>
                    <p:cTn id="147" fill="hold">
                      <p:stCondLst>
                        <p:cond delay="0"/>
                      </p:stCondLst>
                      <p:childTnLst>
                        <p:par>
                          <p:cTn id="148" fill="hold">
                            <p:stCondLst>
                              <p:cond delay="0"/>
                            </p:stCondLst>
                            <p:childTnLst>
                              <p:par>
                                <p:cTn id="149" presetID="10" presetClass="exit" presetSubtype="0" fill="hold" grpId="0" nodeType="clickEffect">
                                  <p:stCondLst>
                                    <p:cond delay="0"/>
                                  </p:stCondLst>
                                  <p:childTnLst>
                                    <p:animEffect transition="out" filter="fade">
                                      <p:cBhvr>
                                        <p:cTn id="150" dur="500"/>
                                        <p:tgtEl>
                                          <p:spTgt spid="107"/>
                                        </p:tgtEl>
                                      </p:cBhvr>
                                    </p:animEffect>
                                    <p:set>
                                      <p:cBhvr>
                                        <p:cTn id="151" dur="1" fill="hold">
                                          <p:stCondLst>
                                            <p:cond delay="499"/>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07"/>
                  </p:tgtEl>
                </p:cond>
              </p:nextCondLst>
            </p:seq>
          </p:childTnLst>
        </p:cTn>
      </p:par>
    </p:tnLst>
    <p:bldLst>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p>
            <a:r>
              <a:rPr lang="en-US" sz="6000" b="1" dirty="0" smtClean="0">
                <a:ln w="25400">
                  <a:solidFill>
                    <a:schemeClr val="tx1"/>
                  </a:solidFill>
                </a:ln>
                <a:solidFill>
                  <a:srgbClr val="92D050"/>
                </a:solidFill>
              </a:rPr>
              <a:t/>
            </a:r>
            <a:br>
              <a:rPr lang="en-US" sz="6000" b="1" dirty="0" smtClean="0">
                <a:ln w="25400">
                  <a:solidFill>
                    <a:schemeClr val="tx1"/>
                  </a:solidFill>
                </a:ln>
                <a:solidFill>
                  <a:srgbClr val="92D050"/>
                </a:solidFill>
              </a:rPr>
            </a:br>
            <a:r>
              <a:rPr lang="en-US" sz="6000" b="1" dirty="0">
                <a:ln w="25400">
                  <a:solidFill>
                    <a:schemeClr val="tx1"/>
                  </a:solidFill>
                </a:ln>
                <a:solidFill>
                  <a:srgbClr val="92D050"/>
                </a:solidFill>
              </a:rPr>
              <a:t/>
            </a:r>
            <a:br>
              <a:rPr lang="en-US" sz="6000" b="1" dirty="0">
                <a:ln w="25400">
                  <a:solidFill>
                    <a:schemeClr val="tx1"/>
                  </a:solidFill>
                </a:ln>
                <a:solidFill>
                  <a:srgbClr val="92D050"/>
                </a:solidFill>
              </a:rPr>
            </a:br>
            <a:endParaRPr lang="en-US" sz="6000" dirty="0"/>
          </a:p>
        </p:txBody>
      </p:sp>
      <p:sp>
        <p:nvSpPr>
          <p:cNvPr id="3" name="Title 1"/>
          <p:cNvSpPr txBox="1">
            <a:spLocks/>
          </p:cNvSpPr>
          <p:nvPr/>
        </p:nvSpPr>
        <p:spPr>
          <a:xfrm>
            <a:off x="381000" y="25146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ln w="25400">
                  <a:solidFill>
                    <a:schemeClr val="tx1"/>
                  </a:solidFill>
                </a:ln>
                <a:latin typeface="+mj-lt"/>
                <a:ea typeface="+mj-ea"/>
                <a:cs typeface="+mj-cs"/>
              </a:rPr>
              <a:t>5</a:t>
            </a:r>
            <a:r>
              <a:rPr kumimoji="0" lang="en-US" sz="6000" b="1" i="0" u="none" strike="noStrike" kern="1200" cap="none" spc="0" normalizeH="0" baseline="0" noProof="0" dirty="0" smtClean="0">
                <a:ln w="25400">
                  <a:solidFill>
                    <a:schemeClr val="tx1"/>
                  </a:solidFill>
                </a:ln>
                <a:effectLst/>
                <a:uLnTx/>
                <a:uFillTx/>
                <a:latin typeface="+mj-lt"/>
                <a:ea typeface="+mj-ea"/>
                <a:cs typeface="+mj-cs"/>
              </a:rPr>
              <a:t> points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noProof="0" dirty="0" smtClean="0">
                <a:latin typeface="+mj-lt"/>
                <a:ea typeface="+mj-ea"/>
                <a:cs typeface="+mj-cs"/>
              </a:rPr>
              <a:t>What should ALWAYS be the first thing you do when starting a lab?</a:t>
            </a:r>
            <a:endParaRPr kumimoji="0" lang="en-US" sz="60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26670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dirty="0" smtClean="0">
                <a:latin typeface="+mj-lt"/>
                <a:ea typeface="+mj-ea"/>
                <a:cs typeface="+mj-cs"/>
              </a:rPr>
              <a:t>When starting a lab, the first thing you should ALWAYS do is </a:t>
            </a:r>
            <a:r>
              <a:rPr lang="en-US" sz="6000" b="1" dirty="0" smtClean="0">
                <a:solidFill>
                  <a:srgbClr val="FF0000"/>
                </a:solidFill>
                <a:latin typeface="+mj-lt"/>
                <a:ea typeface="+mj-ea"/>
                <a:cs typeface="+mj-cs"/>
              </a:rPr>
              <a:t>read &amp; understand all directions.</a:t>
            </a:r>
            <a:endParaRPr kumimoji="0" lang="en-US" sz="6000" b="1" i="0" strike="noStrike" kern="1200" cap="none" spc="0" normalizeH="0" baseline="30000" noProof="0" dirty="0" smtClean="0">
              <a:ln>
                <a:noFill/>
              </a:ln>
              <a:solidFill>
                <a:srgbClr val="FF0000"/>
              </a:solidFill>
              <a:effectLst/>
              <a:uLnTx/>
              <a:uFillTx/>
              <a:latin typeface="+mj-lt"/>
              <a:ea typeface="+mj-ea"/>
              <a:cs typeface="+mj-cs"/>
            </a:endParaRPr>
          </a:p>
        </p:txBody>
      </p:sp>
      <p:sp>
        <p:nvSpPr>
          <p:cNvPr id="4" name="Left Arrow 3">
            <a:hlinkClick r:id="rId2" action="ppaction://hlinksldjump"/>
          </p:cNvPr>
          <p:cNvSpPr/>
          <p:nvPr/>
        </p:nvSpPr>
        <p:spPr>
          <a:xfrm>
            <a:off x="457200" y="6172200"/>
            <a:ext cx="990600" cy="457200"/>
          </a:xfrm>
          <a:prstGeom prst="leftArrow">
            <a:avLst/>
          </a:prstGeom>
          <a:solidFill>
            <a:srgbClr val="FF0000"/>
          </a:solidFill>
          <a:ln w="31750">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p>
            <a:r>
              <a:rPr lang="en-US" sz="6000" b="1" dirty="0" smtClean="0">
                <a:ln w="25400">
                  <a:solidFill>
                    <a:schemeClr val="tx1"/>
                  </a:solidFill>
                </a:ln>
                <a:solidFill>
                  <a:srgbClr val="92D050"/>
                </a:solidFill>
              </a:rPr>
              <a:t/>
            </a:r>
            <a:br>
              <a:rPr lang="en-US" sz="6000" b="1" dirty="0" smtClean="0">
                <a:ln w="25400">
                  <a:solidFill>
                    <a:schemeClr val="tx1"/>
                  </a:solidFill>
                </a:ln>
                <a:solidFill>
                  <a:srgbClr val="92D050"/>
                </a:solidFill>
              </a:rPr>
            </a:br>
            <a:r>
              <a:rPr lang="en-US" sz="6000" b="1" dirty="0">
                <a:ln w="25400">
                  <a:solidFill>
                    <a:schemeClr val="tx1"/>
                  </a:solidFill>
                </a:ln>
                <a:solidFill>
                  <a:srgbClr val="92D050"/>
                </a:solidFill>
              </a:rPr>
              <a:t/>
            </a:r>
            <a:br>
              <a:rPr lang="en-US" sz="6000" b="1" dirty="0">
                <a:ln w="25400">
                  <a:solidFill>
                    <a:schemeClr val="tx1"/>
                  </a:solidFill>
                </a:ln>
                <a:solidFill>
                  <a:srgbClr val="92D050"/>
                </a:solidFill>
              </a:rPr>
            </a:br>
            <a:endParaRPr lang="en-US" sz="6000" dirty="0"/>
          </a:p>
        </p:txBody>
      </p:sp>
      <p:sp>
        <p:nvSpPr>
          <p:cNvPr id="7" name="Title 1"/>
          <p:cNvSpPr txBox="1">
            <a:spLocks/>
          </p:cNvSpPr>
          <p:nvPr/>
        </p:nvSpPr>
        <p:spPr>
          <a:xfrm>
            <a:off x="381000" y="25146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ln w="25400">
                  <a:solidFill>
                    <a:schemeClr val="tx1"/>
                  </a:solidFill>
                </a:ln>
                <a:latin typeface="+mj-lt"/>
                <a:ea typeface="+mj-ea"/>
                <a:cs typeface="+mj-cs"/>
              </a:rPr>
              <a:t>5</a:t>
            </a:r>
            <a:r>
              <a:rPr kumimoji="0" lang="en-US" sz="6000" b="1" i="0" u="none" strike="noStrike" kern="1200" cap="none" spc="0" normalizeH="0" baseline="0" noProof="0" dirty="0" smtClean="0">
                <a:ln w="25400">
                  <a:solidFill>
                    <a:schemeClr val="tx1"/>
                  </a:solidFill>
                </a:ln>
                <a:effectLst/>
                <a:uLnTx/>
                <a:uFillTx/>
                <a:latin typeface="+mj-lt"/>
                <a:ea typeface="+mj-ea"/>
                <a:cs typeface="+mj-cs"/>
              </a:rPr>
              <a:t> points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noProof="0" dirty="0" smtClean="0">
                <a:latin typeface="+mj-lt"/>
                <a:ea typeface="+mj-ea"/>
                <a:cs typeface="+mj-cs"/>
              </a:rPr>
              <a:t>If there is an accident or injury in the lab, what is the first thing you should do?</a:t>
            </a:r>
            <a:endParaRPr kumimoji="0" lang="en-US" sz="60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p>
            <a:r>
              <a:rPr lang="en-US" sz="6000" b="1" dirty="0" smtClean="0">
                <a:ln w="25400">
                  <a:solidFill>
                    <a:schemeClr val="tx1"/>
                  </a:solidFill>
                </a:ln>
                <a:solidFill>
                  <a:srgbClr val="92D050"/>
                </a:solidFill>
              </a:rPr>
              <a:t/>
            </a:r>
            <a:br>
              <a:rPr lang="en-US" sz="6000" b="1" dirty="0" smtClean="0">
                <a:ln w="25400">
                  <a:solidFill>
                    <a:schemeClr val="tx1"/>
                  </a:solidFill>
                </a:ln>
                <a:solidFill>
                  <a:srgbClr val="92D050"/>
                </a:solidFill>
              </a:rPr>
            </a:br>
            <a:r>
              <a:rPr lang="en-US" sz="6000" b="1" dirty="0" smtClean="0">
                <a:ln w="25400">
                  <a:solidFill>
                    <a:schemeClr val="tx1"/>
                  </a:solidFill>
                </a:ln>
                <a:solidFill>
                  <a:srgbClr val="92D050"/>
                </a:solidFill>
              </a:rPr>
              <a:t/>
            </a:r>
            <a:br>
              <a:rPr lang="en-US" sz="6000" b="1" dirty="0" smtClean="0">
                <a:ln w="25400">
                  <a:solidFill>
                    <a:schemeClr val="tx1"/>
                  </a:solidFill>
                </a:ln>
                <a:solidFill>
                  <a:srgbClr val="92D050"/>
                </a:solidFill>
              </a:rPr>
            </a:br>
            <a:endParaRPr lang="en-US" sz="6000" dirty="0"/>
          </a:p>
        </p:txBody>
      </p:sp>
      <p:sp>
        <p:nvSpPr>
          <p:cNvPr id="7" name="Title 1"/>
          <p:cNvSpPr txBox="1">
            <a:spLocks/>
          </p:cNvSpPr>
          <p:nvPr/>
        </p:nvSpPr>
        <p:spPr>
          <a:xfrm>
            <a:off x="381000" y="25146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dirty="0" smtClean="0">
                <a:latin typeface="+mj-lt"/>
                <a:ea typeface="+mj-ea"/>
                <a:cs typeface="+mj-cs"/>
              </a:rPr>
              <a:t>If there is an accident or injury in the lab, the first thing you should do is </a:t>
            </a:r>
            <a:r>
              <a:rPr lang="en-US" sz="6000" b="1" dirty="0" smtClean="0">
                <a:solidFill>
                  <a:srgbClr val="FF0000"/>
                </a:solidFill>
                <a:latin typeface="+mj-lt"/>
                <a:ea typeface="+mj-ea"/>
                <a:cs typeface="+mj-cs"/>
              </a:rPr>
              <a:t>alert the teacher</a:t>
            </a:r>
            <a:r>
              <a:rPr lang="en-US" sz="6000" dirty="0" smtClean="0">
                <a:latin typeface="+mj-lt"/>
                <a:ea typeface="+mj-ea"/>
                <a:cs typeface="+mj-cs"/>
              </a:rPr>
              <a:t>.</a:t>
            </a:r>
          </a:p>
        </p:txBody>
      </p:sp>
      <p:sp>
        <p:nvSpPr>
          <p:cNvPr id="5" name="Left Arrow 4">
            <a:hlinkClick r:id="rId2" action="ppaction://hlinksldjump"/>
          </p:cNvPr>
          <p:cNvSpPr/>
          <p:nvPr/>
        </p:nvSpPr>
        <p:spPr>
          <a:xfrm>
            <a:off x="457200" y="6172200"/>
            <a:ext cx="990600" cy="457200"/>
          </a:xfrm>
          <a:prstGeom prst="leftArrow">
            <a:avLst/>
          </a:prstGeom>
          <a:solidFill>
            <a:srgbClr val="FF0000"/>
          </a:solidFill>
          <a:ln w="31750">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14478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noProof="0" dirty="0">
                <a:ln w="25400">
                  <a:solidFill>
                    <a:schemeClr val="tx1"/>
                  </a:solidFill>
                </a:ln>
                <a:latin typeface="+mj-lt"/>
                <a:ea typeface="+mj-ea"/>
                <a:cs typeface="+mj-cs"/>
              </a:rPr>
              <a:t>5</a:t>
            </a:r>
            <a:r>
              <a:rPr kumimoji="0" lang="en-US" sz="6000" b="1" i="0" u="none" strike="noStrike" kern="1200" cap="none" spc="0" normalizeH="0" baseline="0" noProof="0" dirty="0" smtClean="0">
                <a:ln w="25400">
                  <a:solidFill>
                    <a:schemeClr val="tx1"/>
                  </a:solidFill>
                </a:ln>
                <a:effectLst/>
                <a:uLnTx/>
                <a:uFillTx/>
                <a:latin typeface="+mj-lt"/>
                <a:ea typeface="+mj-ea"/>
                <a:cs typeface="+mj-cs"/>
              </a:rPr>
              <a:t> points</a:t>
            </a:r>
            <a:endParaRPr kumimoji="0" lang="en-US" sz="60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2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noProof="0" dirty="0" smtClean="0">
                <a:latin typeface="+mj-lt"/>
                <a:ea typeface="+mj-ea"/>
                <a:cs typeface="+mj-cs"/>
              </a:rPr>
              <a:t>Identify the purpose of the eye wash station.</a:t>
            </a:r>
            <a:endParaRPr kumimoji="0" lang="en-US" sz="6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5" name="Picture 5" descr="http://65be9a53014018fe7ce2-b9adb219c950f8b5c86533900d876b85.r5.cf2.rackcdn.com/550/4326697_1.jpg">
            <a:hlinkClick r:id="rId2"/>
          </p:cNvPr>
          <p:cNvPicPr>
            <a:picLocks noChangeAspect="1" noChangeArrowheads="1"/>
          </p:cNvPicPr>
          <p:nvPr/>
        </p:nvPicPr>
        <p:blipFill>
          <a:blip r:embed="rId3" cstate="print"/>
          <a:srcRect/>
          <a:stretch>
            <a:fillRect/>
          </a:stretch>
        </p:blipFill>
        <p:spPr bwMode="auto">
          <a:xfrm>
            <a:off x="3048000" y="3657598"/>
            <a:ext cx="3048000" cy="304800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p>
            <a:r>
              <a:rPr lang="en-US" sz="6000" b="1" dirty="0" smtClean="0">
                <a:ln w="25400">
                  <a:solidFill>
                    <a:schemeClr val="tx1"/>
                  </a:solidFill>
                </a:ln>
                <a:solidFill>
                  <a:srgbClr val="92D050"/>
                </a:solidFill>
              </a:rPr>
              <a:t/>
            </a:r>
            <a:br>
              <a:rPr lang="en-US" sz="6000" b="1" dirty="0" smtClean="0">
                <a:ln w="25400">
                  <a:solidFill>
                    <a:schemeClr val="tx1"/>
                  </a:solidFill>
                </a:ln>
                <a:solidFill>
                  <a:srgbClr val="92D050"/>
                </a:solidFill>
              </a:rPr>
            </a:br>
            <a:r>
              <a:rPr lang="en-US" sz="6000" b="1" dirty="0" smtClean="0">
                <a:ln w="25400">
                  <a:solidFill>
                    <a:schemeClr val="tx1"/>
                  </a:solidFill>
                </a:ln>
                <a:solidFill>
                  <a:srgbClr val="92D050"/>
                </a:solidFill>
              </a:rPr>
              <a:t/>
            </a:r>
            <a:br>
              <a:rPr lang="en-US" sz="6000" b="1" dirty="0" smtClean="0">
                <a:ln w="25400">
                  <a:solidFill>
                    <a:schemeClr val="tx1"/>
                  </a:solidFill>
                </a:ln>
                <a:solidFill>
                  <a:srgbClr val="92D050"/>
                </a:solidFill>
              </a:rPr>
            </a:br>
            <a:endParaRPr lang="en-US" sz="6000" dirty="0"/>
          </a:p>
        </p:txBody>
      </p:sp>
      <p:sp>
        <p:nvSpPr>
          <p:cNvPr id="7" name="Title 1"/>
          <p:cNvSpPr txBox="1">
            <a:spLocks/>
          </p:cNvSpPr>
          <p:nvPr/>
        </p:nvSpPr>
        <p:spPr>
          <a:xfrm>
            <a:off x="381000" y="25146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dirty="0" smtClean="0">
                <a:latin typeface="+mj-lt"/>
                <a:ea typeface="+mj-ea"/>
                <a:cs typeface="+mj-cs"/>
              </a:rPr>
              <a:t>The purpose of the eye wash station is to </a:t>
            </a:r>
            <a:r>
              <a:rPr lang="en-US" sz="6000" b="1" dirty="0" smtClean="0">
                <a:solidFill>
                  <a:srgbClr val="FF0000"/>
                </a:solidFill>
                <a:latin typeface="+mj-lt"/>
                <a:ea typeface="+mj-ea"/>
                <a:cs typeface="+mj-cs"/>
              </a:rPr>
              <a:t>rinse the eyes, nose, or mouth </a:t>
            </a:r>
            <a:r>
              <a:rPr lang="en-US" sz="6000" dirty="0" smtClean="0">
                <a:latin typeface="+mj-lt"/>
                <a:ea typeface="+mj-ea"/>
                <a:cs typeface="+mj-cs"/>
              </a:rPr>
              <a:t>in the event of a chemical spill.</a:t>
            </a:r>
          </a:p>
        </p:txBody>
      </p:sp>
      <p:sp>
        <p:nvSpPr>
          <p:cNvPr id="5" name="Left Arrow 4">
            <a:hlinkClick r:id="rId2" action="ppaction://hlinksldjump"/>
          </p:cNvPr>
          <p:cNvSpPr/>
          <p:nvPr/>
        </p:nvSpPr>
        <p:spPr>
          <a:xfrm>
            <a:off x="457200" y="6172200"/>
            <a:ext cx="990600" cy="457200"/>
          </a:xfrm>
          <a:prstGeom prst="leftArrow">
            <a:avLst/>
          </a:prstGeom>
          <a:solidFill>
            <a:srgbClr val="FF0000"/>
          </a:solidFill>
          <a:ln w="31750">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p>
            <a:r>
              <a:rPr lang="en-US" sz="6000" b="1" dirty="0" smtClean="0">
                <a:ln w="25400">
                  <a:solidFill>
                    <a:schemeClr val="tx1"/>
                  </a:solidFill>
                </a:ln>
                <a:solidFill>
                  <a:srgbClr val="92D050"/>
                </a:solidFill>
              </a:rPr>
              <a:t/>
            </a:r>
            <a:br>
              <a:rPr lang="en-US" sz="6000" b="1" dirty="0" smtClean="0">
                <a:ln w="25400">
                  <a:solidFill>
                    <a:schemeClr val="tx1"/>
                  </a:solidFill>
                </a:ln>
                <a:solidFill>
                  <a:srgbClr val="92D050"/>
                </a:solidFill>
              </a:rPr>
            </a:br>
            <a:r>
              <a:rPr lang="en-US" sz="6000" b="1" dirty="0">
                <a:ln w="25400">
                  <a:solidFill>
                    <a:schemeClr val="tx1"/>
                  </a:solidFill>
                </a:ln>
                <a:solidFill>
                  <a:srgbClr val="92D050"/>
                </a:solidFill>
              </a:rPr>
              <a:t/>
            </a:r>
            <a:br>
              <a:rPr lang="en-US" sz="6000" b="1" dirty="0">
                <a:ln w="25400">
                  <a:solidFill>
                    <a:schemeClr val="tx1"/>
                  </a:solidFill>
                </a:ln>
                <a:solidFill>
                  <a:srgbClr val="92D050"/>
                </a:solidFill>
              </a:rPr>
            </a:br>
            <a:endParaRPr lang="en-US" sz="6000" dirty="0"/>
          </a:p>
        </p:txBody>
      </p:sp>
      <p:sp>
        <p:nvSpPr>
          <p:cNvPr id="9" name="Title 1"/>
          <p:cNvSpPr txBox="1">
            <a:spLocks/>
          </p:cNvSpPr>
          <p:nvPr/>
        </p:nvSpPr>
        <p:spPr>
          <a:xfrm>
            <a:off x="381000" y="27432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noProof="0" dirty="0">
                <a:ln w="25400">
                  <a:solidFill>
                    <a:schemeClr val="tx1"/>
                  </a:solidFill>
                </a:ln>
                <a:latin typeface="+mj-lt"/>
                <a:ea typeface="+mj-ea"/>
                <a:cs typeface="+mj-cs"/>
              </a:rPr>
              <a:t>5</a:t>
            </a:r>
            <a:r>
              <a:rPr kumimoji="0" lang="en-US" sz="6000" b="1" i="0" u="none" strike="noStrike" kern="1200" cap="none" spc="0" normalizeH="0" baseline="0" noProof="0" dirty="0" smtClean="0">
                <a:ln w="25400">
                  <a:solidFill>
                    <a:schemeClr val="tx1"/>
                  </a:solidFill>
                </a:ln>
                <a:effectLst/>
                <a:uLnTx/>
                <a:uFillTx/>
                <a:latin typeface="+mj-lt"/>
                <a:ea typeface="+mj-ea"/>
                <a:cs typeface="+mj-cs"/>
              </a:rPr>
              <a:t> points</a:t>
            </a:r>
            <a:endParaRPr kumimoji="0" lang="en-US" sz="60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2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noProof="0" dirty="0" smtClean="0">
                <a:latin typeface="+mj-lt"/>
                <a:ea typeface="+mj-ea"/>
                <a:cs typeface="+mj-cs"/>
              </a:rPr>
              <a:t>When you are heating a substance in a test tube, which way should you point the test tub</a:t>
            </a:r>
            <a:r>
              <a:rPr lang="en-US" sz="6000" dirty="0" smtClean="0">
                <a:latin typeface="+mj-lt"/>
                <a:ea typeface="+mj-ea"/>
                <a:cs typeface="+mj-cs"/>
              </a:rPr>
              <a:t>e?</a:t>
            </a:r>
            <a:endParaRPr kumimoji="0" lang="en-US" sz="60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25146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dirty="0" smtClean="0">
                <a:latin typeface="+mj-lt"/>
                <a:ea typeface="+mj-ea"/>
                <a:cs typeface="+mj-cs"/>
              </a:rPr>
              <a:t>When you are heating a substance in a test tube, you should point the test tube </a:t>
            </a:r>
            <a:r>
              <a:rPr lang="en-US" sz="6000" b="1" dirty="0" smtClean="0">
                <a:solidFill>
                  <a:srgbClr val="FF0000"/>
                </a:solidFill>
                <a:latin typeface="+mj-lt"/>
                <a:ea typeface="+mj-ea"/>
                <a:cs typeface="+mj-cs"/>
              </a:rPr>
              <a:t>away from yourself and others</a:t>
            </a:r>
            <a:r>
              <a:rPr lang="en-US" sz="6000" dirty="0" smtClean="0">
                <a:latin typeface="+mj-lt"/>
                <a:ea typeface="+mj-ea"/>
                <a:cs typeface="+mj-cs"/>
              </a:rPr>
              <a:t>.</a:t>
            </a:r>
          </a:p>
        </p:txBody>
      </p:sp>
      <p:sp>
        <p:nvSpPr>
          <p:cNvPr id="5" name="Left Arrow 4">
            <a:hlinkClick r:id="rId2" action="ppaction://hlinksldjump"/>
          </p:cNvPr>
          <p:cNvSpPr/>
          <p:nvPr/>
        </p:nvSpPr>
        <p:spPr>
          <a:xfrm>
            <a:off x="457200" y="6172200"/>
            <a:ext cx="990600" cy="457200"/>
          </a:xfrm>
          <a:prstGeom prst="leftArrow">
            <a:avLst/>
          </a:prstGeom>
          <a:solidFill>
            <a:srgbClr val="FF0000"/>
          </a:solidFill>
          <a:ln w="31750">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p>
            <a:r>
              <a:rPr lang="en-US" sz="6000" b="1" dirty="0" smtClean="0">
                <a:ln w="25400">
                  <a:solidFill>
                    <a:schemeClr val="tx1"/>
                  </a:solidFill>
                </a:ln>
                <a:solidFill>
                  <a:srgbClr val="92D050"/>
                </a:solidFill>
              </a:rPr>
              <a:t/>
            </a:r>
            <a:br>
              <a:rPr lang="en-US" sz="6000" b="1" dirty="0" smtClean="0">
                <a:ln w="25400">
                  <a:solidFill>
                    <a:schemeClr val="tx1"/>
                  </a:solidFill>
                </a:ln>
                <a:solidFill>
                  <a:srgbClr val="92D050"/>
                </a:solidFill>
              </a:rPr>
            </a:br>
            <a:r>
              <a:rPr lang="en-US" sz="6000" b="1" dirty="0">
                <a:ln w="25400">
                  <a:solidFill>
                    <a:schemeClr val="tx1"/>
                  </a:solidFill>
                </a:ln>
                <a:solidFill>
                  <a:srgbClr val="92D050"/>
                </a:solidFill>
              </a:rPr>
              <a:t/>
            </a:r>
            <a:br>
              <a:rPr lang="en-US" sz="6000" b="1" dirty="0">
                <a:ln w="25400">
                  <a:solidFill>
                    <a:schemeClr val="tx1"/>
                  </a:solidFill>
                </a:ln>
                <a:solidFill>
                  <a:srgbClr val="92D050"/>
                </a:solidFill>
              </a:rPr>
            </a:br>
            <a:endParaRPr lang="en-US" sz="6000" dirty="0"/>
          </a:p>
        </p:txBody>
      </p:sp>
      <p:sp>
        <p:nvSpPr>
          <p:cNvPr id="3" name="Title 1"/>
          <p:cNvSpPr txBox="1">
            <a:spLocks/>
          </p:cNvSpPr>
          <p:nvPr/>
        </p:nvSpPr>
        <p:spPr>
          <a:xfrm>
            <a:off x="381000" y="16002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ln w="25400">
                  <a:solidFill>
                    <a:schemeClr val="tx1"/>
                  </a:solidFill>
                </a:ln>
                <a:latin typeface="+mj-lt"/>
                <a:ea typeface="+mj-ea"/>
                <a:cs typeface="+mj-cs"/>
              </a:rPr>
              <a:t>15</a:t>
            </a:r>
            <a:r>
              <a:rPr kumimoji="0" lang="en-US" sz="6000" b="1" i="0" u="none" strike="noStrike" kern="1200" cap="none" spc="0" normalizeH="0" baseline="0" noProof="0" dirty="0" smtClean="0">
                <a:ln w="25400">
                  <a:solidFill>
                    <a:schemeClr val="tx1"/>
                  </a:solidFill>
                </a:ln>
                <a:effectLst/>
                <a:uLnTx/>
                <a:uFillTx/>
                <a:latin typeface="+mj-lt"/>
                <a:ea typeface="+mj-ea"/>
                <a:cs typeface="+mj-cs"/>
              </a:rPr>
              <a:t> points</a:t>
            </a:r>
            <a:endParaRPr kumimoji="0" lang="en-US" sz="60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200" dirty="0" smtClean="0">
              <a:latin typeface="+mj-lt"/>
              <a:ea typeface="+mj-ea"/>
              <a:cs typeface="+mj-cs"/>
            </a:endParaRPr>
          </a:p>
          <a:p>
            <a:pPr lvl="0" algn="ctr">
              <a:spcBef>
                <a:spcPct val="0"/>
              </a:spcBef>
              <a:defRPr/>
            </a:pPr>
            <a:r>
              <a:rPr lang="en-US" sz="5000" dirty="0"/>
              <a:t>Identify the safety symbol below. List specific things you should (or should not) do any time you see this for a lab.</a:t>
            </a:r>
          </a:p>
        </p:txBody>
      </p:sp>
      <p:pic>
        <p:nvPicPr>
          <p:cNvPr id="4" name="Picture 3"/>
          <p:cNvPicPr>
            <a:picLocks noChangeAspect="1"/>
          </p:cNvPicPr>
          <p:nvPr/>
        </p:nvPicPr>
        <p:blipFill>
          <a:blip r:embed="rId2"/>
          <a:stretch>
            <a:fillRect/>
          </a:stretch>
        </p:blipFill>
        <p:spPr>
          <a:xfrm>
            <a:off x="3427456" y="4340312"/>
            <a:ext cx="2289088" cy="2289088"/>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32004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smtClean="0">
                <a:latin typeface="+mj-lt"/>
                <a:ea typeface="+mj-ea"/>
                <a:cs typeface="+mj-cs"/>
              </a:rPr>
              <a:t>This symbol means you will be working with </a:t>
            </a:r>
            <a:r>
              <a:rPr lang="en-US" sz="4000" b="1" dirty="0" smtClean="0">
                <a:solidFill>
                  <a:srgbClr val="FF0000"/>
                </a:solidFill>
                <a:latin typeface="+mj-lt"/>
                <a:ea typeface="+mj-ea"/>
                <a:cs typeface="+mj-cs"/>
              </a:rPr>
              <a:t>fumes</a:t>
            </a:r>
            <a:r>
              <a:rPr lang="en-US" sz="4000" dirty="0" smtClean="0">
                <a:latin typeface="+mj-lt"/>
                <a:ea typeface="+mj-ea"/>
                <a:cs typeface="+mj-cs"/>
              </a:rPr>
              <a:t>. Work in a well-ventilated area when harmful vapors may be involved. Avoid inhaling vapors directly. Only test an odor when directed to do so by your teacher, and use a wafting motion to direct the vapor toward your nose.</a:t>
            </a:r>
          </a:p>
        </p:txBody>
      </p:sp>
      <p:sp>
        <p:nvSpPr>
          <p:cNvPr id="5" name="Left Arrow 4">
            <a:hlinkClick r:id="rId2" action="ppaction://hlinksldjump"/>
          </p:cNvPr>
          <p:cNvSpPr/>
          <p:nvPr/>
        </p:nvSpPr>
        <p:spPr>
          <a:xfrm>
            <a:off x="457200" y="6172200"/>
            <a:ext cx="990600" cy="457200"/>
          </a:xfrm>
          <a:prstGeom prst="leftArrow">
            <a:avLst/>
          </a:prstGeom>
          <a:solidFill>
            <a:srgbClr val="FF0000"/>
          </a:solidFill>
          <a:ln w="31750">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3828263" y="0"/>
            <a:ext cx="1487474" cy="148351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143000"/>
          </a:xfrm>
        </p:spPr>
        <p:txBody>
          <a:bodyPr>
            <a:noAutofit/>
          </a:bodyPr>
          <a:lstStyle/>
          <a:p>
            <a:r>
              <a:rPr lang="en-US" sz="6000" dirty="0" smtClean="0"/>
              <a:t>Great job! </a:t>
            </a:r>
            <a:br>
              <a:rPr lang="en-US" sz="6000" dirty="0" smtClean="0"/>
            </a:br>
            <a:r>
              <a:rPr lang="en-US" sz="6000" dirty="0" smtClean="0"/>
              <a:t>Thanks for playing! </a:t>
            </a:r>
            <a:r>
              <a:rPr lang="en-US" sz="6000" dirty="0" smtClean="0">
                <a:sym typeface="Wingdings" pitchFamily="2" charset="2"/>
              </a:rPr>
              <a:t></a:t>
            </a:r>
            <a:endParaRPr lang="en-US" sz="6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p>
            <a:r>
              <a:rPr lang="en-US" sz="6000" b="1" dirty="0" smtClean="0">
                <a:ln w="25400">
                  <a:solidFill>
                    <a:schemeClr val="tx1"/>
                  </a:solidFill>
                </a:ln>
                <a:solidFill>
                  <a:srgbClr val="92D050"/>
                </a:solidFill>
              </a:rPr>
              <a:t/>
            </a:r>
            <a:br>
              <a:rPr lang="en-US" sz="6000" b="1" dirty="0" smtClean="0">
                <a:ln w="25400">
                  <a:solidFill>
                    <a:schemeClr val="tx1"/>
                  </a:solidFill>
                </a:ln>
                <a:solidFill>
                  <a:srgbClr val="92D050"/>
                </a:solidFill>
              </a:rPr>
            </a:br>
            <a:r>
              <a:rPr lang="en-US" sz="6000" b="1" dirty="0">
                <a:ln w="25400">
                  <a:solidFill>
                    <a:schemeClr val="tx1"/>
                  </a:solidFill>
                </a:ln>
                <a:solidFill>
                  <a:srgbClr val="92D050"/>
                </a:solidFill>
              </a:rPr>
              <a:t/>
            </a:r>
            <a:br>
              <a:rPr lang="en-US" sz="6000" b="1" dirty="0">
                <a:ln w="25400">
                  <a:solidFill>
                    <a:schemeClr val="tx1"/>
                  </a:solidFill>
                </a:ln>
                <a:solidFill>
                  <a:srgbClr val="92D050"/>
                </a:solidFill>
              </a:rPr>
            </a:br>
            <a:endParaRPr lang="en-US" sz="6000" dirty="0"/>
          </a:p>
        </p:txBody>
      </p:sp>
      <p:sp>
        <p:nvSpPr>
          <p:cNvPr id="3" name="Title 1"/>
          <p:cNvSpPr txBox="1">
            <a:spLocks/>
          </p:cNvSpPr>
          <p:nvPr/>
        </p:nvSpPr>
        <p:spPr>
          <a:xfrm>
            <a:off x="381000" y="25908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noProof="0" dirty="0" smtClean="0">
                <a:ln w="25400">
                  <a:solidFill>
                    <a:schemeClr val="tx1"/>
                  </a:solidFill>
                </a:ln>
                <a:latin typeface="+mj-lt"/>
                <a:ea typeface="+mj-ea"/>
                <a:cs typeface="+mj-cs"/>
              </a:rPr>
              <a:t>5</a:t>
            </a:r>
            <a:r>
              <a:rPr kumimoji="0" lang="en-US" sz="6000" b="1" i="0" u="none" strike="noStrike" kern="1200" cap="none" spc="0" normalizeH="0" baseline="0" noProof="0" dirty="0" smtClean="0">
                <a:ln w="25400">
                  <a:solidFill>
                    <a:schemeClr val="tx1"/>
                  </a:solidFill>
                </a:ln>
                <a:effectLst/>
                <a:uLnTx/>
                <a:uFillTx/>
                <a:latin typeface="+mj-lt"/>
                <a:ea typeface="+mj-ea"/>
                <a:cs typeface="+mj-cs"/>
              </a:rPr>
              <a:t> points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dirty="0" smtClean="0">
                <a:latin typeface="+mj-lt"/>
                <a:ea typeface="+mj-ea"/>
                <a:cs typeface="+mj-cs"/>
              </a:rPr>
              <a:t>Why is it necessary to keep your lab area clean and organized?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24384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dirty="0" smtClean="0">
                <a:latin typeface="+mj-lt"/>
                <a:ea typeface="+mj-ea"/>
                <a:cs typeface="+mj-cs"/>
              </a:rPr>
              <a:t>It is necessary to keep your lab area clean and organized </a:t>
            </a:r>
            <a:r>
              <a:rPr lang="en-US" sz="6000" b="1" dirty="0" smtClean="0">
                <a:solidFill>
                  <a:srgbClr val="FF0000"/>
                </a:solidFill>
                <a:latin typeface="+mj-lt"/>
                <a:ea typeface="+mj-ea"/>
                <a:cs typeface="+mj-cs"/>
              </a:rPr>
              <a:t>to reduce the risk of accidents</a:t>
            </a:r>
            <a:r>
              <a:rPr lang="en-US" sz="6000" dirty="0" smtClean="0">
                <a:latin typeface="+mj-lt"/>
                <a:ea typeface="+mj-ea"/>
                <a:cs typeface="+mj-cs"/>
              </a:rPr>
              <a:t>.</a:t>
            </a:r>
          </a:p>
        </p:txBody>
      </p:sp>
      <p:sp>
        <p:nvSpPr>
          <p:cNvPr id="5" name="Left Arrow 4">
            <a:hlinkClick r:id="rId2" action="ppaction://hlinksldjump"/>
          </p:cNvPr>
          <p:cNvSpPr/>
          <p:nvPr/>
        </p:nvSpPr>
        <p:spPr>
          <a:xfrm>
            <a:off x="457200" y="6172200"/>
            <a:ext cx="990600" cy="457200"/>
          </a:xfrm>
          <a:prstGeom prst="leftArrow">
            <a:avLst/>
          </a:prstGeom>
          <a:solidFill>
            <a:srgbClr val="FF0000"/>
          </a:solidFill>
          <a:ln w="31750">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p>
            <a:r>
              <a:rPr lang="en-US" sz="6000" b="1" dirty="0" smtClean="0">
                <a:ln w="25400">
                  <a:solidFill>
                    <a:schemeClr val="tx1"/>
                  </a:solidFill>
                </a:ln>
                <a:solidFill>
                  <a:srgbClr val="92D050"/>
                </a:solidFill>
              </a:rPr>
              <a:t/>
            </a:r>
            <a:br>
              <a:rPr lang="en-US" sz="6000" b="1" dirty="0" smtClean="0">
                <a:ln w="25400">
                  <a:solidFill>
                    <a:schemeClr val="tx1"/>
                  </a:solidFill>
                </a:ln>
                <a:solidFill>
                  <a:srgbClr val="92D050"/>
                </a:solidFill>
              </a:rPr>
            </a:br>
            <a:r>
              <a:rPr lang="en-US" sz="6000" b="1" dirty="0">
                <a:ln w="25400">
                  <a:solidFill>
                    <a:schemeClr val="tx1"/>
                  </a:solidFill>
                </a:ln>
                <a:solidFill>
                  <a:srgbClr val="92D050"/>
                </a:solidFill>
              </a:rPr>
              <a:t/>
            </a:r>
            <a:br>
              <a:rPr lang="en-US" sz="6000" b="1" dirty="0">
                <a:ln w="25400">
                  <a:solidFill>
                    <a:schemeClr val="tx1"/>
                  </a:solidFill>
                </a:ln>
                <a:solidFill>
                  <a:srgbClr val="92D050"/>
                </a:solidFill>
              </a:rPr>
            </a:br>
            <a:endParaRPr lang="en-US" sz="6000" dirty="0"/>
          </a:p>
        </p:txBody>
      </p:sp>
      <p:sp>
        <p:nvSpPr>
          <p:cNvPr id="3" name="Title 1"/>
          <p:cNvSpPr txBox="1">
            <a:spLocks/>
          </p:cNvSpPr>
          <p:nvPr/>
        </p:nvSpPr>
        <p:spPr>
          <a:xfrm>
            <a:off x="381000" y="25908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noProof="0" dirty="0" smtClean="0">
                <a:ln w="25400">
                  <a:solidFill>
                    <a:schemeClr val="tx1"/>
                  </a:solidFill>
                </a:ln>
                <a:latin typeface="+mj-lt"/>
                <a:ea typeface="+mj-ea"/>
                <a:cs typeface="+mj-cs"/>
              </a:rPr>
              <a:t>5</a:t>
            </a:r>
            <a:r>
              <a:rPr kumimoji="0" lang="en-US" sz="6000" b="1" i="0" u="none" strike="noStrike" kern="1200" cap="none" spc="0" normalizeH="0" baseline="0" noProof="0" dirty="0" smtClean="0">
                <a:ln w="25400">
                  <a:solidFill>
                    <a:schemeClr val="tx1"/>
                  </a:solidFill>
                </a:ln>
                <a:effectLst/>
                <a:uLnTx/>
                <a:uFillTx/>
                <a:latin typeface="+mj-lt"/>
                <a:ea typeface="+mj-ea"/>
                <a:cs typeface="+mj-cs"/>
              </a:rPr>
              <a:t> points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dirty="0" smtClean="0">
                <a:latin typeface="+mj-lt"/>
                <a:ea typeface="+mj-ea"/>
                <a:cs typeface="+mj-cs"/>
              </a:rPr>
              <a:t>Why should glassware that has been heated NOT be placed directly into cold water?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25146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dirty="0" smtClean="0">
                <a:latin typeface="+mj-lt"/>
                <a:ea typeface="+mj-ea"/>
                <a:cs typeface="+mj-cs"/>
              </a:rPr>
              <a:t>Glassware that has been heated should NOT be placed directly into cold water because </a:t>
            </a:r>
            <a:r>
              <a:rPr lang="en-US" sz="6000" b="1" dirty="0" smtClean="0">
                <a:solidFill>
                  <a:srgbClr val="FF0000"/>
                </a:solidFill>
                <a:latin typeface="+mj-lt"/>
                <a:ea typeface="+mj-ea"/>
                <a:cs typeface="+mj-cs"/>
              </a:rPr>
              <a:t>it could break</a:t>
            </a:r>
            <a:r>
              <a:rPr lang="en-US" sz="6000" dirty="0" smtClean="0">
                <a:latin typeface="+mj-lt"/>
                <a:ea typeface="+mj-ea"/>
                <a:cs typeface="+mj-cs"/>
              </a:rPr>
              <a:t>.</a:t>
            </a:r>
          </a:p>
        </p:txBody>
      </p:sp>
      <p:sp>
        <p:nvSpPr>
          <p:cNvPr id="5" name="Left Arrow 4">
            <a:hlinkClick r:id="rId2" action="ppaction://hlinksldjump"/>
          </p:cNvPr>
          <p:cNvSpPr/>
          <p:nvPr/>
        </p:nvSpPr>
        <p:spPr>
          <a:xfrm>
            <a:off x="457200" y="6172200"/>
            <a:ext cx="990600" cy="457200"/>
          </a:xfrm>
          <a:prstGeom prst="leftArrow">
            <a:avLst/>
          </a:prstGeom>
          <a:solidFill>
            <a:srgbClr val="FF0000"/>
          </a:solidFill>
          <a:ln w="31750">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p>
            <a:r>
              <a:rPr lang="en-US" sz="6000" b="1" dirty="0" smtClean="0">
                <a:ln w="25400">
                  <a:solidFill>
                    <a:schemeClr val="tx1"/>
                  </a:solidFill>
                </a:ln>
                <a:solidFill>
                  <a:srgbClr val="92D050"/>
                </a:solidFill>
              </a:rPr>
              <a:t/>
            </a:r>
            <a:br>
              <a:rPr lang="en-US" sz="6000" b="1" dirty="0" smtClean="0">
                <a:ln w="25400">
                  <a:solidFill>
                    <a:schemeClr val="tx1"/>
                  </a:solidFill>
                </a:ln>
                <a:solidFill>
                  <a:srgbClr val="92D050"/>
                </a:solidFill>
              </a:rPr>
            </a:br>
            <a:r>
              <a:rPr lang="en-US" sz="6000" b="1" dirty="0">
                <a:ln w="25400">
                  <a:solidFill>
                    <a:schemeClr val="tx1"/>
                  </a:solidFill>
                </a:ln>
                <a:solidFill>
                  <a:srgbClr val="92D050"/>
                </a:solidFill>
              </a:rPr>
              <a:t/>
            </a:r>
            <a:br>
              <a:rPr lang="en-US" sz="6000" b="1" dirty="0">
                <a:ln w="25400">
                  <a:solidFill>
                    <a:schemeClr val="tx1"/>
                  </a:solidFill>
                </a:ln>
                <a:solidFill>
                  <a:srgbClr val="92D050"/>
                </a:solidFill>
              </a:rPr>
            </a:br>
            <a:endParaRPr lang="en-US" sz="6000" dirty="0"/>
          </a:p>
        </p:txBody>
      </p:sp>
      <p:sp>
        <p:nvSpPr>
          <p:cNvPr id="4" name="10-Point Star 3"/>
          <p:cNvSpPr/>
          <p:nvPr/>
        </p:nvSpPr>
        <p:spPr>
          <a:xfrm>
            <a:off x="1447800" y="1143000"/>
            <a:ext cx="6096000" cy="4114800"/>
          </a:xfrm>
          <a:prstGeom prst="star10">
            <a:avLst/>
          </a:prstGeom>
          <a:solidFill>
            <a:srgbClr val="FF0000"/>
          </a:solidFill>
          <a:ln w="69850">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0" y="2209800"/>
            <a:ext cx="91440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600" b="0" i="0" u="none" strike="noStrike" kern="1200" cap="none" spc="0" normalizeH="0" baseline="0" noProof="0" dirty="0" smtClean="0">
                <a:ln>
                  <a:noFill/>
                </a:ln>
                <a:solidFill>
                  <a:schemeClr val="tx1"/>
                </a:solidFill>
                <a:effectLst/>
                <a:uLnTx/>
                <a:uFillTx/>
                <a:latin typeface="KG Shake it Off Chunky" pitchFamily="2" charset="0"/>
                <a:ea typeface="+mj-ea"/>
                <a:cs typeface="+mj-cs"/>
              </a:rPr>
              <a:t>ZONK!</a:t>
            </a:r>
            <a:endParaRPr kumimoji="0" lang="en-US" sz="9600" b="0" i="0" u="none" strike="noStrike" kern="1200" cap="none" spc="0" normalizeH="0" baseline="0" noProof="0" dirty="0">
              <a:ln>
                <a:noFill/>
              </a:ln>
              <a:solidFill>
                <a:schemeClr val="tx1"/>
              </a:solidFill>
              <a:effectLst/>
              <a:uLnTx/>
              <a:uFillTx/>
              <a:latin typeface="KG Shake it Off Chunky" pitchFamily="2" charset="0"/>
              <a:ea typeface="+mj-ea"/>
              <a:cs typeface="+mj-cs"/>
            </a:endParaRPr>
          </a:p>
        </p:txBody>
      </p:sp>
      <p:sp>
        <p:nvSpPr>
          <p:cNvPr id="6" name="Title 1"/>
          <p:cNvSpPr txBox="1">
            <a:spLocks/>
          </p:cNvSpPr>
          <p:nvPr/>
        </p:nvSpPr>
        <p:spPr>
          <a:xfrm>
            <a:off x="0" y="3352800"/>
            <a:ext cx="91440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KG Shake it Off Chunky" pitchFamily="2" charset="0"/>
                <a:ea typeface="+mj-ea"/>
                <a:cs typeface="+mj-cs"/>
              </a:rPr>
              <a:t>Lose </a:t>
            </a:r>
            <a:r>
              <a:rPr lang="en-US" sz="4000" dirty="0" smtClean="0">
                <a:latin typeface="KG Shake it Off Chunky" pitchFamily="2" charset="0"/>
                <a:ea typeface="+mj-ea"/>
                <a:cs typeface="+mj-cs"/>
              </a:rPr>
              <a:t>10 Points</a:t>
            </a:r>
            <a:endParaRPr kumimoji="0" lang="en-US" sz="4000" b="0" i="0" u="none" strike="noStrike" kern="1200" cap="none" spc="0" normalizeH="0" baseline="0" noProof="0" dirty="0">
              <a:ln>
                <a:noFill/>
              </a:ln>
              <a:solidFill>
                <a:schemeClr val="tx1"/>
              </a:solidFill>
              <a:effectLst/>
              <a:uLnTx/>
              <a:uFillTx/>
              <a:latin typeface="KG Shake it Off Chunky" pitchFamily="2" charset="0"/>
              <a:ea typeface="+mj-ea"/>
              <a:cs typeface="+mj-cs"/>
            </a:endParaRPr>
          </a:p>
        </p:txBody>
      </p:sp>
      <p:sp>
        <p:nvSpPr>
          <p:cNvPr id="7" name="Left Arrow 6">
            <a:hlinkClick r:id="rId2" action="ppaction://hlinksldjump"/>
          </p:cNvPr>
          <p:cNvSpPr/>
          <p:nvPr/>
        </p:nvSpPr>
        <p:spPr>
          <a:xfrm>
            <a:off x="457200" y="6172200"/>
            <a:ext cx="990600" cy="457200"/>
          </a:xfrm>
          <a:prstGeom prst="leftArrow">
            <a:avLst/>
          </a:prstGeom>
          <a:solidFill>
            <a:srgbClr val="FF0000"/>
          </a:solidFill>
          <a:ln w="31750">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381000" y="21336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ln w="25400">
                  <a:solidFill>
                    <a:schemeClr val="tx1"/>
                  </a:solidFill>
                </a:ln>
                <a:latin typeface="+mj-lt"/>
                <a:ea typeface="+mj-ea"/>
                <a:cs typeface="+mj-cs"/>
              </a:rPr>
              <a:t>15</a:t>
            </a:r>
            <a:r>
              <a:rPr kumimoji="0" lang="en-US" sz="6000" b="1" i="0" u="none" strike="noStrike" kern="1200" cap="none" spc="0" normalizeH="0" baseline="0" noProof="0" dirty="0" smtClean="0">
                <a:ln w="25400">
                  <a:solidFill>
                    <a:schemeClr val="tx1"/>
                  </a:solidFill>
                </a:ln>
                <a:effectLst/>
                <a:uLnTx/>
                <a:uFillTx/>
                <a:latin typeface="+mj-lt"/>
                <a:ea typeface="+mj-ea"/>
                <a:cs typeface="+mj-cs"/>
              </a:rPr>
              <a:t> points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 </a:t>
            </a:r>
          </a:p>
          <a:p>
            <a:pPr lvl="0" algn="ctr">
              <a:spcBef>
                <a:spcPct val="0"/>
              </a:spcBef>
              <a:defRPr/>
            </a:pPr>
            <a:r>
              <a:rPr lang="en-US" sz="5000" dirty="0"/>
              <a:t>Identify the safety symbol below. List specific things you should (or should not) do any time you see this for a lab.</a:t>
            </a:r>
          </a:p>
          <a:p>
            <a:pPr lvl="0" algn="ctr">
              <a:spcBef>
                <a:spcPct val="0"/>
              </a:spcBef>
              <a:defRPr/>
            </a:pPr>
            <a:endParaRPr lang="en-US" sz="4000" dirty="0" smtClean="0"/>
          </a:p>
        </p:txBody>
      </p:sp>
      <p:pic>
        <p:nvPicPr>
          <p:cNvPr id="2" name="Picture 1"/>
          <p:cNvPicPr>
            <a:picLocks noChangeAspect="1"/>
          </p:cNvPicPr>
          <p:nvPr/>
        </p:nvPicPr>
        <p:blipFill>
          <a:blip r:embed="rId2"/>
          <a:stretch>
            <a:fillRect/>
          </a:stretch>
        </p:blipFill>
        <p:spPr>
          <a:xfrm>
            <a:off x="3657600" y="4844403"/>
            <a:ext cx="1828800" cy="1784997"/>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81000" y="3276600"/>
            <a:ext cx="8229600" cy="1143000"/>
          </a:xfrm>
          <a:prstGeom prst="rect">
            <a:avLst/>
          </a:prstGeom>
        </p:spPr>
        <p:txBody>
          <a:bodyPr vert="horz" lIns="91440" tIns="45720" rIns="91440" bIns="45720" rtlCol="0" anchor="ctr">
            <a:noAutofit/>
          </a:bodyPr>
          <a:lstStyle/>
          <a:p>
            <a:pPr lvl="0" algn="ctr">
              <a:spcBef>
                <a:spcPct val="0"/>
              </a:spcBef>
              <a:defRPr/>
            </a:pPr>
            <a:r>
              <a:rPr lang="en-US" sz="4000" dirty="0" smtClean="0"/>
              <a:t>If you see this symbol, it means you will be working with a </a:t>
            </a:r>
            <a:r>
              <a:rPr lang="en-US" sz="4000" b="1" dirty="0" smtClean="0">
                <a:solidFill>
                  <a:srgbClr val="FF0000"/>
                </a:solidFill>
              </a:rPr>
              <a:t>corrosive chemical</a:t>
            </a:r>
            <a:r>
              <a:rPr lang="en-US" sz="4000" dirty="0" smtClean="0"/>
              <a:t>. Avoid getting this chemical on your skin or clothing or in your eyes. Do not inhale the vapors &amp; wash your hands immediately after the lab.</a:t>
            </a:r>
          </a:p>
        </p:txBody>
      </p:sp>
      <p:sp>
        <p:nvSpPr>
          <p:cNvPr id="5" name="Left Arrow 4">
            <a:hlinkClick r:id="rId2" action="ppaction://hlinksldjump"/>
          </p:cNvPr>
          <p:cNvSpPr/>
          <p:nvPr/>
        </p:nvSpPr>
        <p:spPr>
          <a:xfrm>
            <a:off x="457200" y="6172200"/>
            <a:ext cx="990600" cy="457200"/>
          </a:xfrm>
          <a:prstGeom prst="leftArrow">
            <a:avLst/>
          </a:prstGeom>
          <a:solidFill>
            <a:srgbClr val="FF0000"/>
          </a:solidFill>
          <a:ln w="31750">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3657600" y="120003"/>
            <a:ext cx="1828800" cy="1784997"/>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p>
            <a:r>
              <a:rPr lang="en-US" sz="6000" b="1" dirty="0" smtClean="0">
                <a:ln w="25400">
                  <a:solidFill>
                    <a:schemeClr val="tx1"/>
                  </a:solidFill>
                </a:ln>
                <a:solidFill>
                  <a:srgbClr val="92D050"/>
                </a:solidFill>
              </a:rPr>
              <a:t/>
            </a:r>
            <a:br>
              <a:rPr lang="en-US" sz="6000" b="1" dirty="0" smtClean="0">
                <a:ln w="25400">
                  <a:solidFill>
                    <a:schemeClr val="tx1"/>
                  </a:solidFill>
                </a:ln>
                <a:solidFill>
                  <a:srgbClr val="92D050"/>
                </a:solidFill>
              </a:rPr>
            </a:br>
            <a:r>
              <a:rPr lang="en-US" sz="6000" b="1" dirty="0">
                <a:ln w="25400">
                  <a:solidFill>
                    <a:schemeClr val="tx1"/>
                  </a:solidFill>
                </a:ln>
                <a:solidFill>
                  <a:srgbClr val="92D050"/>
                </a:solidFill>
              </a:rPr>
              <a:t/>
            </a:r>
            <a:br>
              <a:rPr lang="en-US" sz="6000" b="1" dirty="0">
                <a:ln w="25400">
                  <a:solidFill>
                    <a:schemeClr val="tx1"/>
                  </a:solidFill>
                </a:ln>
                <a:solidFill>
                  <a:srgbClr val="92D050"/>
                </a:solidFill>
              </a:rPr>
            </a:br>
            <a:endParaRPr lang="en-US" sz="6000" dirty="0"/>
          </a:p>
        </p:txBody>
      </p:sp>
      <p:sp>
        <p:nvSpPr>
          <p:cNvPr id="3" name="Title 1"/>
          <p:cNvSpPr txBox="1">
            <a:spLocks/>
          </p:cNvSpPr>
          <p:nvPr/>
        </p:nvSpPr>
        <p:spPr>
          <a:xfrm>
            <a:off x="381000" y="28194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a:ln w="25400">
                  <a:solidFill>
                    <a:schemeClr val="tx1"/>
                  </a:solidFill>
                </a:ln>
                <a:latin typeface="+mj-lt"/>
                <a:ea typeface="+mj-ea"/>
                <a:cs typeface="+mj-cs"/>
              </a:rPr>
              <a:t>5</a:t>
            </a:r>
            <a:r>
              <a:rPr kumimoji="0" lang="en-US" sz="6000" b="1" i="0" u="none" strike="noStrike" kern="1200" cap="none" spc="0" normalizeH="0" baseline="0" noProof="0" dirty="0" smtClean="0">
                <a:ln w="25400">
                  <a:solidFill>
                    <a:schemeClr val="tx1"/>
                  </a:solidFill>
                </a:ln>
                <a:effectLst/>
                <a:uLnTx/>
                <a:uFillTx/>
                <a:latin typeface="+mj-lt"/>
                <a:ea typeface="+mj-ea"/>
                <a:cs typeface="+mj-cs"/>
              </a:rPr>
              <a:t> points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500" b="0" i="0" u="none" strike="noStrike" kern="1200" cap="none" spc="0" normalizeH="0" baseline="0" noProof="0" dirty="0" smtClean="0">
                <a:ln>
                  <a:noFill/>
                </a:ln>
                <a:solidFill>
                  <a:schemeClr val="tx1"/>
                </a:solidFill>
                <a:effectLst/>
                <a:uLnTx/>
                <a:uFillTx/>
                <a:latin typeface="+mj-lt"/>
                <a:ea typeface="+mj-ea"/>
                <a:cs typeface="+mj-cs"/>
              </a:rPr>
              <a:t> </a:t>
            </a:r>
          </a:p>
          <a:p>
            <a:pPr lvl="0" algn="ctr">
              <a:spcBef>
                <a:spcPct val="0"/>
              </a:spcBef>
              <a:defRPr/>
            </a:pPr>
            <a:r>
              <a:rPr lang="en-US" sz="6000" dirty="0" smtClean="0"/>
              <a:t>Where should you point the nozzle of a fire extinguisher in order to properly put out a fire?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81000" y="2743200"/>
            <a:ext cx="8229600" cy="1143000"/>
          </a:xfrm>
          <a:prstGeom prst="rect">
            <a:avLst/>
          </a:prstGeom>
        </p:spPr>
        <p:txBody>
          <a:bodyPr vert="horz" lIns="91440" tIns="45720" rIns="91440" bIns="45720" rtlCol="0" anchor="ctr">
            <a:noAutofit/>
          </a:bodyPr>
          <a:lstStyle/>
          <a:p>
            <a:pPr lvl="0" algn="ctr">
              <a:spcBef>
                <a:spcPct val="0"/>
              </a:spcBef>
              <a:defRPr/>
            </a:pPr>
            <a:r>
              <a:rPr lang="en-US" sz="6000" dirty="0" smtClean="0"/>
              <a:t>You should point the nozzle of a fire extinguisher </a:t>
            </a:r>
            <a:r>
              <a:rPr lang="en-US" sz="6000" b="1" dirty="0" smtClean="0">
                <a:solidFill>
                  <a:srgbClr val="FF0000"/>
                </a:solidFill>
              </a:rPr>
              <a:t>at the base of the flame</a:t>
            </a:r>
            <a:r>
              <a:rPr lang="en-US" sz="6000" dirty="0" smtClean="0"/>
              <a:t>.</a:t>
            </a:r>
          </a:p>
        </p:txBody>
      </p:sp>
      <p:sp>
        <p:nvSpPr>
          <p:cNvPr id="5" name="Left Arrow 4">
            <a:hlinkClick r:id="rId2" action="ppaction://hlinksldjump"/>
          </p:cNvPr>
          <p:cNvSpPr/>
          <p:nvPr/>
        </p:nvSpPr>
        <p:spPr>
          <a:xfrm>
            <a:off x="457200" y="6172200"/>
            <a:ext cx="990600" cy="457200"/>
          </a:xfrm>
          <a:prstGeom prst="leftArrow">
            <a:avLst/>
          </a:prstGeom>
          <a:solidFill>
            <a:srgbClr val="FF0000"/>
          </a:solidFill>
          <a:ln w="31750">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p>
            <a:r>
              <a:rPr lang="en-US" sz="6000" b="1" dirty="0" smtClean="0">
                <a:ln w="25400">
                  <a:solidFill>
                    <a:schemeClr val="tx1"/>
                  </a:solidFill>
                </a:ln>
                <a:solidFill>
                  <a:srgbClr val="92D050"/>
                </a:solidFill>
              </a:rPr>
              <a:t/>
            </a:r>
            <a:br>
              <a:rPr lang="en-US" sz="6000" b="1" dirty="0" smtClean="0">
                <a:ln w="25400">
                  <a:solidFill>
                    <a:schemeClr val="tx1"/>
                  </a:solidFill>
                </a:ln>
                <a:solidFill>
                  <a:srgbClr val="92D050"/>
                </a:solidFill>
              </a:rPr>
            </a:br>
            <a:r>
              <a:rPr lang="en-US" sz="6000" b="1" dirty="0">
                <a:ln w="25400">
                  <a:solidFill>
                    <a:schemeClr val="tx1"/>
                  </a:solidFill>
                </a:ln>
                <a:solidFill>
                  <a:srgbClr val="92D050"/>
                </a:solidFill>
              </a:rPr>
              <a:t/>
            </a:r>
            <a:br>
              <a:rPr lang="en-US" sz="6000" b="1" dirty="0">
                <a:ln w="25400">
                  <a:solidFill>
                    <a:schemeClr val="tx1"/>
                  </a:solidFill>
                </a:ln>
                <a:solidFill>
                  <a:srgbClr val="92D050"/>
                </a:solidFill>
              </a:rPr>
            </a:br>
            <a:endParaRPr lang="en-US" sz="6000" dirty="0"/>
          </a:p>
        </p:txBody>
      </p:sp>
      <p:sp>
        <p:nvSpPr>
          <p:cNvPr id="4" name="10-Point Star 3"/>
          <p:cNvSpPr/>
          <p:nvPr/>
        </p:nvSpPr>
        <p:spPr>
          <a:xfrm>
            <a:off x="1447800" y="1143000"/>
            <a:ext cx="6096000" cy="4114800"/>
          </a:xfrm>
          <a:prstGeom prst="star10">
            <a:avLst/>
          </a:prstGeom>
          <a:solidFill>
            <a:srgbClr val="FF0000"/>
          </a:solidFill>
          <a:ln w="69850">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0" y="2362200"/>
            <a:ext cx="91440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600" b="0" i="0" u="none" strike="noStrike" kern="1200" cap="none" spc="0" normalizeH="0" baseline="0" noProof="0" dirty="0" smtClean="0">
                <a:ln>
                  <a:noFill/>
                </a:ln>
                <a:solidFill>
                  <a:schemeClr val="tx1"/>
                </a:solidFill>
                <a:effectLst/>
                <a:uLnTx/>
                <a:uFillTx/>
                <a:latin typeface="KG Shake it Off Chunky" pitchFamily="2" charset="0"/>
                <a:ea typeface="+mj-ea"/>
                <a:cs typeface="+mj-cs"/>
              </a:rPr>
              <a:t>ZONK!</a:t>
            </a:r>
            <a:endParaRPr kumimoji="0" lang="en-US" sz="9600" b="0" i="0" u="none" strike="noStrike" kern="1200" cap="none" spc="0" normalizeH="0" baseline="0" noProof="0" dirty="0">
              <a:ln>
                <a:noFill/>
              </a:ln>
              <a:solidFill>
                <a:schemeClr val="tx1"/>
              </a:solidFill>
              <a:effectLst/>
              <a:uLnTx/>
              <a:uFillTx/>
              <a:latin typeface="KG Shake it Off Chunky" pitchFamily="2" charset="0"/>
              <a:ea typeface="+mj-ea"/>
              <a:cs typeface="+mj-cs"/>
            </a:endParaRPr>
          </a:p>
        </p:txBody>
      </p:sp>
      <p:sp>
        <p:nvSpPr>
          <p:cNvPr id="6" name="Title 1"/>
          <p:cNvSpPr txBox="1">
            <a:spLocks/>
          </p:cNvSpPr>
          <p:nvPr/>
        </p:nvSpPr>
        <p:spPr>
          <a:xfrm>
            <a:off x="0" y="3505200"/>
            <a:ext cx="91440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KG Shake it Off Chunky" pitchFamily="2" charset="0"/>
                <a:ea typeface="+mj-ea"/>
                <a:cs typeface="+mj-cs"/>
              </a:rPr>
              <a:t>Lose A Turn</a:t>
            </a:r>
            <a:endParaRPr kumimoji="0" lang="en-US" sz="4000" b="0" i="0" u="none" strike="noStrike" kern="1200" cap="none" spc="0" normalizeH="0" baseline="0" noProof="0" dirty="0">
              <a:ln>
                <a:noFill/>
              </a:ln>
              <a:solidFill>
                <a:schemeClr val="tx1"/>
              </a:solidFill>
              <a:effectLst/>
              <a:uLnTx/>
              <a:uFillTx/>
              <a:latin typeface="KG Shake it Off Chunky" pitchFamily="2" charset="0"/>
              <a:ea typeface="+mj-ea"/>
              <a:cs typeface="+mj-cs"/>
            </a:endParaRPr>
          </a:p>
        </p:txBody>
      </p:sp>
      <p:sp>
        <p:nvSpPr>
          <p:cNvPr id="7" name="Left Arrow 6">
            <a:hlinkClick r:id="rId2" action="ppaction://hlinksldjump"/>
          </p:cNvPr>
          <p:cNvSpPr/>
          <p:nvPr/>
        </p:nvSpPr>
        <p:spPr>
          <a:xfrm>
            <a:off x="457200" y="6172200"/>
            <a:ext cx="990600" cy="457200"/>
          </a:xfrm>
          <a:prstGeom prst="leftArrow">
            <a:avLst/>
          </a:prstGeom>
          <a:solidFill>
            <a:srgbClr val="FF0000"/>
          </a:solidFill>
          <a:ln w="31750">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381000" y="27432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ln w="25400">
                  <a:solidFill>
                    <a:schemeClr val="tx1"/>
                  </a:solidFill>
                </a:ln>
                <a:latin typeface="+mj-lt"/>
                <a:ea typeface="+mj-ea"/>
                <a:cs typeface="+mj-cs"/>
              </a:rPr>
              <a:t>10</a:t>
            </a:r>
            <a:r>
              <a:rPr kumimoji="0" lang="en-US" sz="6000" b="1" i="0" u="none" strike="noStrike" kern="1200" cap="none" spc="0" normalizeH="0" baseline="0" noProof="0" dirty="0" smtClean="0">
                <a:ln w="25400">
                  <a:solidFill>
                    <a:schemeClr val="tx1"/>
                  </a:solidFill>
                </a:ln>
                <a:effectLst/>
                <a:uLnTx/>
                <a:uFillTx/>
                <a:latin typeface="+mj-lt"/>
                <a:ea typeface="+mj-ea"/>
                <a:cs typeface="+mj-cs"/>
              </a:rPr>
              <a:t> points</a:t>
            </a:r>
            <a:r>
              <a:rPr kumimoji="0" lang="en-US" sz="6000" b="0" i="0" u="none" strike="noStrike" kern="1200" cap="none" spc="0" normalizeH="0" baseline="0" noProof="0" dirty="0" smtClean="0">
                <a:ln>
                  <a:noFill/>
                </a:ln>
                <a:solidFill>
                  <a:schemeClr val="tx1"/>
                </a:solidFill>
                <a:effectLst/>
                <a:uLnTx/>
                <a:uFillTx/>
                <a:latin typeface="+mj-lt"/>
                <a:ea typeface="+mj-ea"/>
                <a:cs typeface="+mj-cs"/>
              </a:rPr>
              <a:t/>
            </a:r>
            <a:br>
              <a:rPr kumimoji="0" lang="en-US" sz="6000" b="0" i="0" u="none" strike="noStrike" kern="1200" cap="none" spc="0" normalizeH="0" baseline="0" noProof="0" dirty="0" smtClean="0">
                <a:ln>
                  <a:noFill/>
                </a:ln>
                <a:solidFill>
                  <a:schemeClr val="tx1"/>
                </a:solidFill>
                <a:effectLst/>
                <a:uLnTx/>
                <a:uFillTx/>
                <a:latin typeface="+mj-lt"/>
                <a:ea typeface="+mj-ea"/>
                <a:cs typeface="+mj-cs"/>
              </a:rPr>
            </a:br>
            <a:r>
              <a:rPr kumimoji="0" lang="en-US" sz="2000" b="0" i="0" u="none" strike="noStrike" kern="1200" cap="none" spc="0" normalizeH="0" baseline="0" noProof="0" dirty="0" smtClean="0">
                <a:ln>
                  <a:noFill/>
                </a:ln>
                <a:solidFill>
                  <a:schemeClr val="tx1"/>
                </a:solidFill>
                <a:effectLst/>
                <a:uLnTx/>
                <a:uFillTx/>
                <a:latin typeface="+mj-lt"/>
                <a:ea typeface="+mj-ea"/>
                <a:cs typeface="+mj-cs"/>
              </a:rPr>
              <a:t/>
            </a:r>
            <a:br>
              <a:rPr kumimoji="0" lang="en-US" sz="2000" b="0" i="0" u="none" strike="noStrike" kern="1200" cap="none" spc="0" normalizeH="0" baseline="0" noProof="0" dirty="0" smtClean="0">
                <a:ln>
                  <a:noFill/>
                </a:ln>
                <a:solidFill>
                  <a:schemeClr val="tx1"/>
                </a:solidFill>
                <a:effectLst/>
                <a:uLnTx/>
                <a:uFillTx/>
                <a:latin typeface="+mj-lt"/>
                <a:ea typeface="+mj-ea"/>
                <a:cs typeface="+mj-cs"/>
              </a:rPr>
            </a:br>
            <a:r>
              <a:rPr lang="en-US" sz="6000" dirty="0" smtClean="0">
                <a:latin typeface="+mj-lt"/>
                <a:ea typeface="+mj-ea"/>
                <a:cs typeface="+mj-cs"/>
              </a:rPr>
              <a:t>What should you do at the conclusion of a lab? Be specific.</a:t>
            </a:r>
            <a:endParaRPr kumimoji="0" lang="en-US" sz="60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228600" y="-1"/>
            <a:ext cx="9372600" cy="6858001"/>
          </a:xfrm>
          <a:prstGeom prst="rect">
            <a:avLst/>
          </a:prstGeom>
          <a:noFill/>
          <a:ln w="9525">
            <a:noFill/>
            <a:miter lim="800000"/>
            <a:headEnd/>
            <a:tailEnd/>
          </a:ln>
          <a:effectLst/>
        </p:spPr>
      </p:pic>
      <p:sp>
        <p:nvSpPr>
          <p:cNvPr id="6" name="TextBox 5"/>
          <p:cNvSpPr txBox="1"/>
          <p:nvPr/>
        </p:nvSpPr>
        <p:spPr>
          <a:xfrm>
            <a:off x="304800" y="304800"/>
            <a:ext cx="8432800" cy="1015663"/>
          </a:xfrm>
          <a:prstGeom prst="rect">
            <a:avLst/>
          </a:prstGeom>
          <a:noFill/>
        </p:spPr>
        <p:txBody>
          <a:bodyPr wrap="square" rtlCol="0">
            <a:spAutoFit/>
          </a:bodyPr>
          <a:lstStyle/>
          <a:p>
            <a:pPr algn="ctr"/>
            <a:r>
              <a:rPr lang="en-US" sz="6000" dirty="0" smtClean="0">
                <a:latin typeface="Janda Siesta Sunrise" pitchFamily="2" charset="-18"/>
                <a:cs typeface="Aharoni" pitchFamily="2" charset="-79"/>
              </a:rPr>
              <a:t>Thank You!</a:t>
            </a:r>
          </a:p>
        </p:txBody>
      </p:sp>
      <p:sp>
        <p:nvSpPr>
          <p:cNvPr id="7" name="TextBox 6"/>
          <p:cNvSpPr txBox="1"/>
          <p:nvPr/>
        </p:nvSpPr>
        <p:spPr>
          <a:xfrm>
            <a:off x="457200" y="1143000"/>
            <a:ext cx="8229600" cy="2154436"/>
          </a:xfrm>
          <a:prstGeom prst="rect">
            <a:avLst/>
          </a:prstGeom>
          <a:noFill/>
        </p:spPr>
        <p:txBody>
          <a:bodyPr wrap="square" rtlCol="0">
            <a:spAutoFit/>
          </a:bodyPr>
          <a:lstStyle/>
          <a:p>
            <a:pPr algn="ctr"/>
            <a:r>
              <a:rPr lang="en-US" sz="1600" dirty="0" smtClean="0">
                <a:latin typeface="KG Turning Tables" pitchFamily="2" charset="0"/>
              </a:rPr>
              <a:t>Thank you so much for your download. </a:t>
            </a:r>
            <a:r>
              <a:rPr lang="en-US" sz="1600" dirty="0">
                <a:latin typeface="KG Turning Tables" pitchFamily="2" charset="0"/>
              </a:rPr>
              <a:t> </a:t>
            </a:r>
            <a:r>
              <a:rPr lang="en-US" sz="1600" dirty="0" smtClean="0">
                <a:latin typeface="KG Turning Tables" pitchFamily="2" charset="0"/>
              </a:rPr>
              <a:t>I truly appreciate your business &amp; I am so excited that you have decided to share my lesson with your students.</a:t>
            </a:r>
          </a:p>
          <a:p>
            <a:pPr algn="ctr"/>
            <a:endParaRPr lang="en-US" sz="800" dirty="0" smtClean="0">
              <a:latin typeface="KG Turning Tables" pitchFamily="2" charset="0"/>
            </a:endParaRPr>
          </a:p>
          <a:p>
            <a:pPr algn="ctr"/>
            <a:r>
              <a:rPr lang="en-US" sz="1600" dirty="0" smtClean="0">
                <a:latin typeface="KG Turning Tables" pitchFamily="2" charset="0"/>
              </a:rPr>
              <a:t>Please stop back at my store &amp; let me know how everything went! </a:t>
            </a:r>
          </a:p>
          <a:p>
            <a:pPr algn="ctr"/>
            <a:endParaRPr lang="en-US" sz="400" dirty="0" smtClean="0">
              <a:latin typeface="KG Turning Tables" pitchFamily="2" charset="0"/>
            </a:endParaRPr>
          </a:p>
          <a:p>
            <a:pPr algn="ctr"/>
            <a:r>
              <a:rPr lang="en-US" sz="1600" dirty="0" smtClean="0">
                <a:latin typeface="KG Turning Tables" pitchFamily="2" charset="0"/>
                <a:hlinkClick r:id="rId4"/>
              </a:rPr>
              <a:t>http://www.teacherspayteachers.com/store/Science-Chick</a:t>
            </a:r>
            <a:endParaRPr lang="en-US" sz="1600" dirty="0" smtClean="0">
              <a:latin typeface="KG Turning Tables" pitchFamily="2" charset="0"/>
            </a:endParaRPr>
          </a:p>
          <a:p>
            <a:pPr algn="ctr"/>
            <a:endParaRPr lang="en-US" sz="400" dirty="0" smtClean="0">
              <a:latin typeface="KG Turning Tables" pitchFamily="2" charset="0"/>
            </a:endParaRPr>
          </a:p>
          <a:p>
            <a:pPr algn="ctr"/>
            <a:r>
              <a:rPr lang="en-US" sz="1600" dirty="0" smtClean="0">
                <a:latin typeface="KG Turning Tables" pitchFamily="2" charset="0"/>
              </a:rPr>
              <a:t>(By leaving feedback, you earn TpT credits toward future purchases! </a:t>
            </a:r>
            <a:r>
              <a:rPr lang="en-US" sz="1600" dirty="0" smtClean="0">
                <a:latin typeface="KG Turning Tables" pitchFamily="2" charset="0"/>
                <a:sym typeface="Wingdings" pitchFamily="2" charset="2"/>
              </a:rPr>
              <a:t></a:t>
            </a:r>
            <a:r>
              <a:rPr lang="en-US" sz="1600" dirty="0" smtClean="0">
                <a:latin typeface="KG Turning Tables" pitchFamily="2" charset="0"/>
              </a:rPr>
              <a:t>)</a:t>
            </a:r>
          </a:p>
          <a:p>
            <a:pPr algn="ctr"/>
            <a:endParaRPr lang="en-US" sz="1000" dirty="0" smtClean="0">
              <a:latin typeface="KG Turning Tables" pitchFamily="2" charset="0"/>
            </a:endParaRPr>
          </a:p>
          <a:p>
            <a:pPr algn="ctr"/>
            <a:r>
              <a:rPr lang="en-US" sz="1600" dirty="0" smtClean="0">
                <a:latin typeface="KG Turning Tables" pitchFamily="2" charset="0"/>
              </a:rPr>
              <a:t>I use clipart and fonts in my products by these amazing TpT sellers:</a:t>
            </a:r>
          </a:p>
          <a:p>
            <a:pPr algn="ctr"/>
            <a:endParaRPr lang="en-US" sz="1200" dirty="0">
              <a:latin typeface="Comic Sans MS" pitchFamily="66" charset="0"/>
            </a:endParaRPr>
          </a:p>
        </p:txBody>
      </p:sp>
      <p:sp>
        <p:nvSpPr>
          <p:cNvPr id="9" name="TextBox 8"/>
          <p:cNvSpPr txBox="1"/>
          <p:nvPr/>
        </p:nvSpPr>
        <p:spPr>
          <a:xfrm>
            <a:off x="381000" y="4724400"/>
            <a:ext cx="8305800" cy="584775"/>
          </a:xfrm>
          <a:prstGeom prst="rect">
            <a:avLst/>
          </a:prstGeom>
          <a:noFill/>
        </p:spPr>
        <p:txBody>
          <a:bodyPr wrap="square" rtlCol="0">
            <a:spAutoFit/>
          </a:bodyPr>
          <a:lstStyle/>
          <a:p>
            <a:pPr algn="ctr"/>
            <a:r>
              <a:rPr lang="en-US" sz="1600" dirty="0" smtClean="0">
                <a:latin typeface="KG Turning Tables" pitchFamily="2" charset="0"/>
              </a:rPr>
              <a:t>For free products &amp; updates on newly listed ones, click “follow me” (right next to my logo) in the upper left corner of my TpT store!</a:t>
            </a:r>
            <a:endParaRPr lang="en-US" sz="1600" dirty="0">
              <a:latin typeface="KG Turning Tables" pitchFamily="2" charset="0"/>
            </a:endParaRPr>
          </a:p>
        </p:txBody>
      </p:sp>
      <p:sp>
        <p:nvSpPr>
          <p:cNvPr id="10" name="TextBox 9"/>
          <p:cNvSpPr txBox="1"/>
          <p:nvPr/>
        </p:nvSpPr>
        <p:spPr>
          <a:xfrm>
            <a:off x="381000" y="5334000"/>
            <a:ext cx="8382000" cy="584775"/>
          </a:xfrm>
          <a:prstGeom prst="rect">
            <a:avLst/>
          </a:prstGeom>
          <a:noFill/>
        </p:spPr>
        <p:txBody>
          <a:bodyPr wrap="square" rtlCol="0">
            <a:spAutoFit/>
          </a:bodyPr>
          <a:lstStyle/>
          <a:p>
            <a:pPr algn="ctr"/>
            <a:r>
              <a:rPr lang="en-US" sz="1600" dirty="0" smtClean="0">
                <a:latin typeface="KG Turning Tables" pitchFamily="2" charset="0"/>
              </a:rPr>
              <a:t>Keep changing lives &amp; making a difference,</a:t>
            </a:r>
          </a:p>
          <a:p>
            <a:pPr algn="ctr"/>
            <a:r>
              <a:rPr lang="en-US" sz="1600" dirty="0" smtClean="0">
                <a:latin typeface="KG Turning Tables" pitchFamily="2" charset="0"/>
              </a:rPr>
              <a:t>Science Chick</a:t>
            </a:r>
            <a:endParaRPr lang="en-US" sz="1600" dirty="0">
              <a:latin typeface="KG Turning Tables" pitchFamily="2" charset="0"/>
            </a:endParaRPr>
          </a:p>
        </p:txBody>
      </p:sp>
      <p:pic>
        <p:nvPicPr>
          <p:cNvPr id="1029" name="Picture 5" descr="http://images.clipartpanda.com/science-clip-art-ls8_girlwithmicroscope3.gif"/>
          <p:cNvPicPr>
            <a:picLocks noChangeAspect="1" noChangeArrowheads="1"/>
          </p:cNvPicPr>
          <p:nvPr/>
        </p:nvPicPr>
        <p:blipFill>
          <a:blip r:embed="rId5" cstate="print"/>
          <a:srcRect/>
          <a:stretch>
            <a:fillRect/>
          </a:stretch>
        </p:blipFill>
        <p:spPr bwMode="auto">
          <a:xfrm>
            <a:off x="1600200" y="5181600"/>
            <a:ext cx="762000" cy="661439"/>
          </a:xfrm>
          <a:prstGeom prst="rect">
            <a:avLst/>
          </a:prstGeom>
          <a:noFill/>
        </p:spPr>
      </p:pic>
      <p:sp>
        <p:nvSpPr>
          <p:cNvPr id="11" name="TextBox 10"/>
          <p:cNvSpPr txBox="1"/>
          <p:nvPr/>
        </p:nvSpPr>
        <p:spPr>
          <a:xfrm>
            <a:off x="457200" y="5867400"/>
            <a:ext cx="8229600" cy="707886"/>
          </a:xfrm>
          <a:prstGeom prst="rect">
            <a:avLst/>
          </a:prstGeom>
          <a:noFill/>
        </p:spPr>
        <p:txBody>
          <a:bodyPr wrap="square" rtlCol="0">
            <a:spAutoFit/>
          </a:bodyPr>
          <a:lstStyle/>
          <a:p>
            <a:pPr algn="ctr"/>
            <a:r>
              <a:rPr lang="en-US" sz="1000" dirty="0" smtClean="0">
                <a:latin typeface="Comic Sans MS" pitchFamily="66" charset="0"/>
              </a:rPr>
              <a:t>© 2015 by Robyn (Science Chick) may be used by the purchaser for their classroom use only. No part of this publication may be reproduced, distributed, or transmitted without the written permission of the author. This includes posting this product on the internet in any form, including classroom/personal websites or network drives. If you wish to share this product with your team or colleagues, you may purchase additional licenses from my store at a discounted price!</a:t>
            </a:r>
            <a:endParaRPr lang="en-US" sz="1000" dirty="0">
              <a:latin typeface="Comic Sans MS" pitchFamily="66" charset="0"/>
            </a:endParaRPr>
          </a:p>
        </p:txBody>
      </p:sp>
      <p:pic>
        <p:nvPicPr>
          <p:cNvPr id="2" name="Picture 2" descr="C:\Users\Robyn G\Desktop\kgfontslifetimemini.png">
            <a:hlinkClick r:id="rId6"/>
          </p:cNvPr>
          <p:cNvPicPr>
            <a:picLocks noChangeAspect="1" noChangeArrowheads="1"/>
          </p:cNvPicPr>
          <p:nvPr/>
        </p:nvPicPr>
        <p:blipFill>
          <a:blip r:embed="rId7" cstate="print"/>
          <a:srcRect/>
          <a:stretch>
            <a:fillRect/>
          </a:stretch>
        </p:blipFill>
        <p:spPr bwMode="auto">
          <a:xfrm>
            <a:off x="990600" y="3124200"/>
            <a:ext cx="457200" cy="609600"/>
          </a:xfrm>
          <a:prstGeom prst="rect">
            <a:avLst/>
          </a:prstGeom>
          <a:noFill/>
          <a:ln w="25400">
            <a:solidFill>
              <a:schemeClr val="tx1"/>
            </a:solidFill>
          </a:ln>
        </p:spPr>
      </p:pic>
      <p:pic>
        <p:nvPicPr>
          <p:cNvPr id="4" name="Picture 5">
            <a:hlinkClick r:id="rId8"/>
          </p:cNvPr>
          <p:cNvPicPr>
            <a:picLocks noChangeAspect="1" noChangeArrowheads="1"/>
          </p:cNvPicPr>
          <p:nvPr/>
        </p:nvPicPr>
        <p:blipFill>
          <a:blip r:embed="rId9" cstate="print"/>
          <a:srcRect/>
          <a:stretch>
            <a:fillRect/>
          </a:stretch>
        </p:blipFill>
        <p:spPr bwMode="auto">
          <a:xfrm>
            <a:off x="5486400" y="3124200"/>
            <a:ext cx="533400" cy="620202"/>
          </a:xfrm>
          <a:prstGeom prst="rect">
            <a:avLst/>
          </a:prstGeom>
          <a:noFill/>
          <a:ln w="9525">
            <a:noFill/>
            <a:miter lim="800000"/>
            <a:headEnd/>
            <a:tailEnd/>
          </a:ln>
          <a:effectLst/>
        </p:spPr>
      </p:pic>
      <p:pic>
        <p:nvPicPr>
          <p:cNvPr id="1031" name="Picture 7" descr="Glitter Meets Glue Designs">
            <a:hlinkClick r:id="rId10"/>
          </p:cNvPr>
          <p:cNvPicPr>
            <a:picLocks noChangeAspect="1" noChangeArrowheads="1"/>
          </p:cNvPicPr>
          <p:nvPr/>
        </p:nvPicPr>
        <p:blipFill>
          <a:blip r:embed="rId11" cstate="print"/>
          <a:srcRect/>
          <a:stretch>
            <a:fillRect/>
          </a:stretch>
        </p:blipFill>
        <p:spPr bwMode="auto">
          <a:xfrm>
            <a:off x="3810000" y="3124200"/>
            <a:ext cx="533400" cy="609601"/>
          </a:xfrm>
          <a:prstGeom prst="rect">
            <a:avLst/>
          </a:prstGeom>
          <a:noFill/>
        </p:spPr>
      </p:pic>
      <p:pic>
        <p:nvPicPr>
          <p:cNvPr id="1032" name="Picture 8">
            <a:hlinkClick r:id="rId12"/>
          </p:cNvPr>
          <p:cNvPicPr>
            <a:picLocks noChangeAspect="1" noChangeArrowheads="1"/>
          </p:cNvPicPr>
          <p:nvPr/>
        </p:nvPicPr>
        <p:blipFill>
          <a:blip r:embed="rId13" cstate="print"/>
          <a:srcRect/>
          <a:stretch>
            <a:fillRect/>
          </a:stretch>
        </p:blipFill>
        <p:spPr bwMode="auto">
          <a:xfrm>
            <a:off x="533400" y="3124200"/>
            <a:ext cx="381000" cy="609600"/>
          </a:xfrm>
          <a:prstGeom prst="rect">
            <a:avLst/>
          </a:prstGeom>
          <a:noFill/>
          <a:ln w="25400">
            <a:solidFill>
              <a:srgbClr val="FF0066"/>
            </a:solidFill>
            <a:miter lim="800000"/>
            <a:headEnd/>
            <a:tailEnd/>
          </a:ln>
          <a:effectLst/>
        </p:spPr>
      </p:pic>
      <p:pic>
        <p:nvPicPr>
          <p:cNvPr id="1033" name="Picture 9">
            <a:hlinkClick r:id="rId14"/>
          </p:cNvPr>
          <p:cNvPicPr>
            <a:picLocks noChangeAspect="1" noChangeArrowheads="1"/>
          </p:cNvPicPr>
          <p:nvPr/>
        </p:nvPicPr>
        <p:blipFill>
          <a:blip r:embed="rId15" cstate="print"/>
          <a:srcRect/>
          <a:stretch>
            <a:fillRect/>
          </a:stretch>
        </p:blipFill>
        <p:spPr bwMode="auto">
          <a:xfrm>
            <a:off x="4876800" y="3124200"/>
            <a:ext cx="609600" cy="609600"/>
          </a:xfrm>
          <a:prstGeom prst="rect">
            <a:avLst/>
          </a:prstGeom>
          <a:noFill/>
          <a:ln w="9525">
            <a:noFill/>
            <a:miter lim="800000"/>
            <a:headEnd/>
            <a:tailEnd/>
          </a:ln>
          <a:effectLst/>
        </p:spPr>
      </p:pic>
      <p:pic>
        <p:nvPicPr>
          <p:cNvPr id="1037" name="Picture 13" descr="Teacher's Clipart">
            <a:hlinkClick r:id="rId16"/>
          </p:cNvPr>
          <p:cNvPicPr>
            <a:picLocks noChangeAspect="1" noChangeArrowheads="1"/>
          </p:cNvPicPr>
          <p:nvPr/>
        </p:nvPicPr>
        <p:blipFill>
          <a:blip r:embed="rId17" cstate="print"/>
          <a:srcRect/>
          <a:stretch>
            <a:fillRect/>
          </a:stretch>
        </p:blipFill>
        <p:spPr bwMode="auto">
          <a:xfrm>
            <a:off x="8153400" y="3124200"/>
            <a:ext cx="533400" cy="609600"/>
          </a:xfrm>
          <a:prstGeom prst="rect">
            <a:avLst/>
          </a:prstGeom>
          <a:noFill/>
          <a:effectLst>
            <a:outerShdw blurRad="50800" dist="50800" dir="5400000" algn="ctr" rotWithShape="0">
              <a:srgbClr val="000000">
                <a:alpha val="0"/>
              </a:srgbClr>
            </a:outerShdw>
          </a:effectLst>
        </p:spPr>
      </p:pic>
      <p:pic>
        <p:nvPicPr>
          <p:cNvPr id="1039" name="Picture 15" descr="The Painted Crow">
            <a:hlinkClick r:id="rId18"/>
          </p:cNvPr>
          <p:cNvPicPr>
            <a:picLocks noChangeAspect="1" noChangeArrowheads="1"/>
          </p:cNvPicPr>
          <p:nvPr/>
        </p:nvPicPr>
        <p:blipFill>
          <a:blip r:embed="rId19" cstate="print"/>
          <a:srcRect/>
          <a:stretch>
            <a:fillRect/>
          </a:stretch>
        </p:blipFill>
        <p:spPr bwMode="auto">
          <a:xfrm>
            <a:off x="3200400" y="3124200"/>
            <a:ext cx="533400" cy="609600"/>
          </a:xfrm>
          <a:prstGeom prst="rect">
            <a:avLst/>
          </a:prstGeom>
          <a:noFill/>
          <a:ln w="25400">
            <a:solidFill>
              <a:schemeClr val="bg1">
                <a:lumMod val="50000"/>
              </a:schemeClr>
            </a:solidFill>
          </a:ln>
        </p:spPr>
      </p:pic>
      <p:pic>
        <p:nvPicPr>
          <p:cNvPr id="1041" name="Picture 17" descr="Miss Giraffe">
            <a:hlinkClick r:id="rId20"/>
          </p:cNvPr>
          <p:cNvPicPr>
            <a:picLocks noChangeAspect="1" noChangeArrowheads="1"/>
          </p:cNvPicPr>
          <p:nvPr/>
        </p:nvPicPr>
        <p:blipFill>
          <a:blip r:embed="rId21" cstate="print"/>
          <a:srcRect/>
          <a:stretch>
            <a:fillRect/>
          </a:stretch>
        </p:blipFill>
        <p:spPr bwMode="auto">
          <a:xfrm>
            <a:off x="5867400" y="3962400"/>
            <a:ext cx="533400" cy="609600"/>
          </a:xfrm>
          <a:prstGeom prst="rect">
            <a:avLst/>
          </a:prstGeom>
          <a:noFill/>
          <a:ln w="25400">
            <a:solidFill>
              <a:srgbClr val="00B0F0"/>
            </a:solidFill>
          </a:ln>
        </p:spPr>
      </p:pic>
      <p:pic>
        <p:nvPicPr>
          <p:cNvPr id="1026" name="Picture 2">
            <a:hlinkClick r:id="rId22"/>
          </p:cNvPr>
          <p:cNvPicPr>
            <a:picLocks noChangeAspect="1" noChangeArrowheads="1"/>
          </p:cNvPicPr>
          <p:nvPr/>
        </p:nvPicPr>
        <p:blipFill>
          <a:blip r:embed="rId23" cstate="print"/>
          <a:srcRect/>
          <a:stretch>
            <a:fillRect/>
          </a:stretch>
        </p:blipFill>
        <p:spPr bwMode="auto">
          <a:xfrm>
            <a:off x="2590800" y="3124200"/>
            <a:ext cx="609600" cy="609600"/>
          </a:xfrm>
          <a:prstGeom prst="rect">
            <a:avLst/>
          </a:prstGeom>
          <a:noFill/>
          <a:ln w="9525">
            <a:noFill/>
            <a:miter lim="800000"/>
            <a:headEnd/>
            <a:tailEnd/>
          </a:ln>
          <a:effectLst/>
        </p:spPr>
      </p:pic>
      <p:pic>
        <p:nvPicPr>
          <p:cNvPr id="5" name="Picture 2">
            <a:hlinkClick r:id="rId24"/>
          </p:cNvPr>
          <p:cNvPicPr>
            <a:picLocks noChangeAspect="1" noChangeArrowheads="1"/>
          </p:cNvPicPr>
          <p:nvPr/>
        </p:nvPicPr>
        <p:blipFill>
          <a:blip r:embed="rId25" cstate="print"/>
          <a:srcRect/>
          <a:stretch>
            <a:fillRect/>
          </a:stretch>
        </p:blipFill>
        <p:spPr bwMode="auto">
          <a:xfrm>
            <a:off x="1524000" y="3124200"/>
            <a:ext cx="533400" cy="609600"/>
          </a:xfrm>
          <a:prstGeom prst="rect">
            <a:avLst/>
          </a:prstGeom>
          <a:noFill/>
          <a:ln w="9525">
            <a:noFill/>
            <a:miter lim="800000"/>
            <a:headEnd/>
            <a:tailEnd/>
          </a:ln>
          <a:effectLst/>
        </p:spPr>
      </p:pic>
      <p:pic>
        <p:nvPicPr>
          <p:cNvPr id="8" name="Picture 2">
            <a:hlinkClick r:id="rId26"/>
          </p:cNvPr>
          <p:cNvPicPr>
            <a:picLocks noChangeAspect="1" noChangeArrowheads="1"/>
          </p:cNvPicPr>
          <p:nvPr/>
        </p:nvPicPr>
        <p:blipFill>
          <a:blip r:embed="rId27" cstate="print"/>
          <a:srcRect/>
          <a:stretch>
            <a:fillRect/>
          </a:stretch>
        </p:blipFill>
        <p:spPr bwMode="auto">
          <a:xfrm>
            <a:off x="2743200" y="3810000"/>
            <a:ext cx="533400" cy="738593"/>
          </a:xfrm>
          <a:prstGeom prst="rect">
            <a:avLst/>
          </a:prstGeom>
          <a:noFill/>
          <a:ln w="9525">
            <a:noFill/>
            <a:miter lim="800000"/>
            <a:headEnd/>
            <a:tailEnd/>
          </a:ln>
          <a:effectLst/>
        </p:spPr>
      </p:pic>
      <p:pic>
        <p:nvPicPr>
          <p:cNvPr id="13" name="Picture 5">
            <a:hlinkClick r:id="rId28"/>
          </p:cNvPr>
          <p:cNvPicPr>
            <a:picLocks noChangeAspect="1" noChangeArrowheads="1"/>
          </p:cNvPicPr>
          <p:nvPr/>
        </p:nvPicPr>
        <p:blipFill>
          <a:blip r:embed="rId29" cstate="print"/>
          <a:srcRect/>
          <a:stretch>
            <a:fillRect/>
          </a:stretch>
        </p:blipFill>
        <p:spPr bwMode="auto">
          <a:xfrm>
            <a:off x="1600200" y="3962400"/>
            <a:ext cx="533400" cy="609600"/>
          </a:xfrm>
          <a:prstGeom prst="rect">
            <a:avLst/>
          </a:prstGeom>
          <a:noFill/>
          <a:ln w="9525">
            <a:noFill/>
            <a:miter lim="800000"/>
            <a:headEnd/>
            <a:tailEnd/>
          </a:ln>
          <a:effectLst/>
        </p:spPr>
      </p:pic>
      <p:pic>
        <p:nvPicPr>
          <p:cNvPr id="14" name="Picture 2" descr="The Hartmann Sparkle">
            <a:hlinkClick r:id="rId30"/>
          </p:cNvPr>
          <p:cNvPicPr>
            <a:picLocks noChangeAspect="1" noChangeArrowheads="1"/>
          </p:cNvPicPr>
          <p:nvPr/>
        </p:nvPicPr>
        <p:blipFill>
          <a:blip r:embed="rId31" cstate="print"/>
          <a:srcRect/>
          <a:stretch>
            <a:fillRect/>
          </a:stretch>
        </p:blipFill>
        <p:spPr bwMode="auto">
          <a:xfrm>
            <a:off x="3276600" y="3962400"/>
            <a:ext cx="533400" cy="609601"/>
          </a:xfrm>
          <a:prstGeom prst="rect">
            <a:avLst/>
          </a:prstGeom>
          <a:noFill/>
        </p:spPr>
      </p:pic>
      <p:pic>
        <p:nvPicPr>
          <p:cNvPr id="15" name="Picture 2">
            <a:hlinkClick r:id="rId32"/>
          </p:cNvPr>
          <p:cNvPicPr>
            <a:picLocks noChangeAspect="1" noChangeArrowheads="1"/>
          </p:cNvPicPr>
          <p:nvPr/>
        </p:nvPicPr>
        <p:blipFill>
          <a:blip r:embed="rId33" cstate="print"/>
          <a:srcRect/>
          <a:stretch>
            <a:fillRect/>
          </a:stretch>
        </p:blipFill>
        <p:spPr bwMode="auto">
          <a:xfrm>
            <a:off x="3810000" y="3962400"/>
            <a:ext cx="457200" cy="609600"/>
          </a:xfrm>
          <a:prstGeom prst="rect">
            <a:avLst/>
          </a:prstGeom>
          <a:noFill/>
          <a:ln w="9525">
            <a:noFill/>
            <a:miter lim="800000"/>
            <a:headEnd/>
            <a:tailEnd/>
          </a:ln>
          <a:effectLst/>
        </p:spPr>
      </p:pic>
      <p:pic>
        <p:nvPicPr>
          <p:cNvPr id="16" name="Picture 4" descr="Melonheadz">
            <a:hlinkClick r:id="rId34"/>
          </p:cNvPr>
          <p:cNvPicPr>
            <a:picLocks noChangeAspect="1" noChangeArrowheads="1"/>
          </p:cNvPicPr>
          <p:nvPr/>
        </p:nvPicPr>
        <p:blipFill>
          <a:blip r:embed="rId35" cstate="print"/>
          <a:srcRect/>
          <a:stretch>
            <a:fillRect/>
          </a:stretch>
        </p:blipFill>
        <p:spPr bwMode="auto">
          <a:xfrm>
            <a:off x="990600" y="3962400"/>
            <a:ext cx="609600" cy="609601"/>
          </a:xfrm>
          <a:prstGeom prst="rect">
            <a:avLst/>
          </a:prstGeom>
          <a:noFill/>
        </p:spPr>
      </p:pic>
      <p:pic>
        <p:nvPicPr>
          <p:cNvPr id="12" name="Picture 2">
            <a:hlinkClick r:id="rId36"/>
          </p:cNvPr>
          <p:cNvPicPr>
            <a:picLocks noChangeAspect="1" noChangeArrowheads="1"/>
          </p:cNvPicPr>
          <p:nvPr/>
        </p:nvPicPr>
        <p:blipFill>
          <a:blip r:embed="rId37" cstate="print"/>
          <a:srcRect/>
          <a:stretch>
            <a:fillRect/>
          </a:stretch>
        </p:blipFill>
        <p:spPr bwMode="auto">
          <a:xfrm>
            <a:off x="4343400" y="3962400"/>
            <a:ext cx="457200" cy="616216"/>
          </a:xfrm>
          <a:prstGeom prst="rect">
            <a:avLst/>
          </a:prstGeom>
          <a:noFill/>
          <a:ln w="9525">
            <a:noFill/>
            <a:miter lim="800000"/>
            <a:headEnd/>
            <a:tailEnd/>
          </a:ln>
          <a:effectLst/>
        </p:spPr>
      </p:pic>
      <p:pic>
        <p:nvPicPr>
          <p:cNvPr id="19" name="Picture 2">
            <a:hlinkClick r:id="rId38"/>
          </p:cNvPr>
          <p:cNvPicPr>
            <a:picLocks noChangeAspect="1" noChangeArrowheads="1"/>
          </p:cNvPicPr>
          <p:nvPr/>
        </p:nvPicPr>
        <p:blipFill>
          <a:blip r:embed="rId39" cstate="print"/>
          <a:srcRect/>
          <a:stretch>
            <a:fillRect/>
          </a:stretch>
        </p:blipFill>
        <p:spPr bwMode="auto">
          <a:xfrm>
            <a:off x="4800601" y="3962400"/>
            <a:ext cx="533400" cy="609600"/>
          </a:xfrm>
          <a:prstGeom prst="rect">
            <a:avLst/>
          </a:prstGeom>
          <a:noFill/>
          <a:ln w="9525">
            <a:noFill/>
            <a:miter lim="800000"/>
            <a:headEnd/>
            <a:tailEnd/>
          </a:ln>
          <a:effectLst/>
        </p:spPr>
      </p:pic>
      <p:pic>
        <p:nvPicPr>
          <p:cNvPr id="20" name="Picture 2">
            <a:hlinkClick r:id="rId40"/>
          </p:cNvPr>
          <p:cNvPicPr>
            <a:picLocks noChangeAspect="1" noChangeArrowheads="1"/>
          </p:cNvPicPr>
          <p:nvPr/>
        </p:nvPicPr>
        <p:blipFill>
          <a:blip r:embed="rId41" cstate="print"/>
          <a:srcRect/>
          <a:stretch>
            <a:fillRect/>
          </a:stretch>
        </p:blipFill>
        <p:spPr bwMode="auto">
          <a:xfrm>
            <a:off x="5334000" y="3962400"/>
            <a:ext cx="457200" cy="609600"/>
          </a:xfrm>
          <a:prstGeom prst="rect">
            <a:avLst/>
          </a:prstGeom>
          <a:noFill/>
          <a:ln w="9525">
            <a:noFill/>
            <a:miter lim="800000"/>
            <a:headEnd/>
            <a:tailEnd/>
          </a:ln>
          <a:effectLst/>
        </p:spPr>
      </p:pic>
      <p:pic>
        <p:nvPicPr>
          <p:cNvPr id="21" name="Picture 2">
            <a:hlinkClick r:id="rId42"/>
          </p:cNvPr>
          <p:cNvPicPr>
            <a:picLocks noChangeAspect="1" noChangeArrowheads="1"/>
          </p:cNvPicPr>
          <p:nvPr/>
        </p:nvPicPr>
        <p:blipFill>
          <a:blip r:embed="rId43" cstate="print"/>
          <a:srcRect/>
          <a:stretch>
            <a:fillRect/>
          </a:stretch>
        </p:blipFill>
        <p:spPr bwMode="auto">
          <a:xfrm>
            <a:off x="2133600" y="3124200"/>
            <a:ext cx="457200" cy="609600"/>
          </a:xfrm>
          <a:prstGeom prst="rect">
            <a:avLst/>
          </a:prstGeom>
          <a:noFill/>
          <a:ln w="19050">
            <a:solidFill>
              <a:schemeClr val="tx1"/>
            </a:solidFill>
            <a:miter lim="800000"/>
            <a:headEnd/>
            <a:tailEnd/>
          </a:ln>
          <a:effectLst/>
        </p:spPr>
      </p:pic>
      <p:pic>
        <p:nvPicPr>
          <p:cNvPr id="23" name="Picture 2">
            <a:hlinkClick r:id="rId44"/>
          </p:cNvPr>
          <p:cNvPicPr>
            <a:picLocks noChangeAspect="1" noChangeArrowheads="1"/>
          </p:cNvPicPr>
          <p:nvPr/>
        </p:nvPicPr>
        <p:blipFill>
          <a:blip r:embed="rId45" cstate="print"/>
          <a:srcRect/>
          <a:stretch>
            <a:fillRect/>
          </a:stretch>
        </p:blipFill>
        <p:spPr bwMode="auto">
          <a:xfrm>
            <a:off x="2209800" y="3962400"/>
            <a:ext cx="533400" cy="609600"/>
          </a:xfrm>
          <a:prstGeom prst="rect">
            <a:avLst/>
          </a:prstGeom>
          <a:noFill/>
          <a:ln w="9525">
            <a:noFill/>
            <a:miter lim="800000"/>
            <a:headEnd/>
            <a:tailEnd/>
          </a:ln>
          <a:effectLst/>
        </p:spPr>
      </p:pic>
      <p:pic>
        <p:nvPicPr>
          <p:cNvPr id="17" name="Picture 2">
            <a:hlinkClick r:id="rId46"/>
          </p:cNvPr>
          <p:cNvPicPr>
            <a:picLocks noChangeAspect="1" noChangeArrowheads="1"/>
          </p:cNvPicPr>
          <p:nvPr/>
        </p:nvPicPr>
        <p:blipFill>
          <a:blip r:embed="rId47" cstate="print"/>
          <a:srcRect/>
          <a:stretch>
            <a:fillRect/>
          </a:stretch>
        </p:blipFill>
        <p:spPr bwMode="auto">
          <a:xfrm>
            <a:off x="7086600" y="3124200"/>
            <a:ext cx="533400" cy="609600"/>
          </a:xfrm>
          <a:prstGeom prst="rect">
            <a:avLst/>
          </a:prstGeom>
          <a:noFill/>
          <a:ln w="9525">
            <a:noFill/>
            <a:miter lim="800000"/>
            <a:headEnd/>
            <a:tailEnd/>
          </a:ln>
          <a:effectLst/>
        </p:spPr>
      </p:pic>
      <p:pic>
        <p:nvPicPr>
          <p:cNvPr id="24" name="Picture 2" descr="C:\Users\Robyn G\Desktop\Digi by Amy\Task Card Freebie\Digi by Amy TOU Button.png">
            <a:hlinkClick r:id="rId48"/>
          </p:cNvPr>
          <p:cNvPicPr>
            <a:picLocks noChangeAspect="1" noChangeArrowheads="1"/>
          </p:cNvPicPr>
          <p:nvPr/>
        </p:nvPicPr>
        <p:blipFill>
          <a:blip r:embed="rId49" cstate="print"/>
          <a:srcRect/>
          <a:stretch>
            <a:fillRect/>
          </a:stretch>
        </p:blipFill>
        <p:spPr bwMode="auto">
          <a:xfrm>
            <a:off x="6019800" y="3124200"/>
            <a:ext cx="609600" cy="613812"/>
          </a:xfrm>
          <a:prstGeom prst="rect">
            <a:avLst/>
          </a:prstGeom>
          <a:noFill/>
        </p:spPr>
      </p:pic>
      <p:pic>
        <p:nvPicPr>
          <p:cNvPr id="26" name="Picture 3">
            <a:hlinkClick r:id="rId50"/>
          </p:cNvPr>
          <p:cNvPicPr>
            <a:picLocks noChangeAspect="1" noChangeArrowheads="1"/>
          </p:cNvPicPr>
          <p:nvPr/>
        </p:nvPicPr>
        <p:blipFill>
          <a:blip r:embed="rId51" cstate="print"/>
          <a:srcRect/>
          <a:stretch>
            <a:fillRect/>
          </a:stretch>
        </p:blipFill>
        <p:spPr bwMode="auto">
          <a:xfrm>
            <a:off x="6629400" y="3124200"/>
            <a:ext cx="457200" cy="640570"/>
          </a:xfrm>
          <a:prstGeom prst="rect">
            <a:avLst/>
          </a:prstGeom>
          <a:noFill/>
          <a:ln w="9525">
            <a:noFill/>
            <a:miter lim="800000"/>
            <a:headEnd/>
            <a:tailEnd/>
          </a:ln>
          <a:effectLst/>
        </p:spPr>
      </p:pic>
      <p:pic>
        <p:nvPicPr>
          <p:cNvPr id="25" name="Picture 2">
            <a:hlinkClick r:id="rId52"/>
          </p:cNvPr>
          <p:cNvPicPr>
            <a:picLocks noChangeAspect="1" noChangeArrowheads="1"/>
          </p:cNvPicPr>
          <p:nvPr/>
        </p:nvPicPr>
        <p:blipFill>
          <a:blip r:embed="rId53" cstate="print"/>
          <a:srcRect/>
          <a:stretch>
            <a:fillRect/>
          </a:stretch>
        </p:blipFill>
        <p:spPr bwMode="auto">
          <a:xfrm>
            <a:off x="6400800" y="3962400"/>
            <a:ext cx="533400" cy="685800"/>
          </a:xfrm>
          <a:prstGeom prst="rect">
            <a:avLst/>
          </a:prstGeom>
          <a:noFill/>
          <a:ln w="9525">
            <a:noFill/>
            <a:miter lim="800000"/>
            <a:headEnd/>
            <a:tailEnd/>
          </a:ln>
          <a:effectLst/>
        </p:spPr>
      </p:pic>
      <p:pic>
        <p:nvPicPr>
          <p:cNvPr id="22" name="Picture 2" descr="C:\Users\Robyn G\Downloads\PaulaKimStudioButton.jpg">
            <a:hlinkClick r:id="rId54"/>
          </p:cNvPr>
          <p:cNvPicPr>
            <a:picLocks noChangeAspect="1" noChangeArrowheads="1"/>
          </p:cNvPicPr>
          <p:nvPr/>
        </p:nvPicPr>
        <p:blipFill>
          <a:blip r:embed="rId55" cstate="print"/>
          <a:srcRect/>
          <a:stretch>
            <a:fillRect/>
          </a:stretch>
        </p:blipFill>
        <p:spPr bwMode="auto">
          <a:xfrm>
            <a:off x="457200" y="3962400"/>
            <a:ext cx="533400" cy="609600"/>
          </a:xfrm>
          <a:prstGeom prst="rect">
            <a:avLst/>
          </a:prstGeom>
          <a:noFill/>
        </p:spPr>
      </p:pic>
      <p:pic>
        <p:nvPicPr>
          <p:cNvPr id="18" name="Picture 2" descr="C:\Users\Robyn G\Desktop\2 SMART Chicks Square Button.PNG">
            <a:hlinkClick r:id="rId56"/>
          </p:cNvPr>
          <p:cNvPicPr>
            <a:picLocks noChangeAspect="1" noChangeArrowheads="1"/>
          </p:cNvPicPr>
          <p:nvPr/>
        </p:nvPicPr>
        <p:blipFill>
          <a:blip r:embed="rId57" cstate="print"/>
          <a:srcRect/>
          <a:stretch>
            <a:fillRect/>
          </a:stretch>
        </p:blipFill>
        <p:spPr bwMode="auto">
          <a:xfrm>
            <a:off x="7467600" y="3962400"/>
            <a:ext cx="533400" cy="665435"/>
          </a:xfrm>
          <a:prstGeom prst="rect">
            <a:avLst/>
          </a:prstGeom>
          <a:noFill/>
        </p:spPr>
      </p:pic>
      <p:pic>
        <p:nvPicPr>
          <p:cNvPr id="27" name="Picture 2" descr="F:\Kelly Benefield\Borders 4\Terms of Use and Button\Kelly B's Clipart new button.png">
            <a:hlinkClick r:id="rId58"/>
          </p:cNvPr>
          <p:cNvPicPr>
            <a:picLocks noChangeAspect="1" noChangeArrowheads="1"/>
          </p:cNvPicPr>
          <p:nvPr/>
        </p:nvPicPr>
        <p:blipFill>
          <a:blip r:embed="rId59" cstate="print"/>
          <a:srcRect/>
          <a:stretch>
            <a:fillRect/>
          </a:stretch>
        </p:blipFill>
        <p:spPr bwMode="auto">
          <a:xfrm>
            <a:off x="8000999" y="3886200"/>
            <a:ext cx="685801" cy="820726"/>
          </a:xfrm>
          <a:prstGeom prst="rect">
            <a:avLst/>
          </a:prstGeom>
          <a:noFill/>
        </p:spPr>
      </p:pic>
      <p:pic>
        <p:nvPicPr>
          <p:cNvPr id="28" name="Picture 3">
            <a:hlinkClick r:id="rId60"/>
          </p:cNvPr>
          <p:cNvPicPr>
            <a:picLocks noChangeAspect="1" noChangeArrowheads="1"/>
          </p:cNvPicPr>
          <p:nvPr/>
        </p:nvPicPr>
        <p:blipFill>
          <a:blip r:embed="rId61" cstate="print"/>
          <a:srcRect/>
          <a:stretch>
            <a:fillRect/>
          </a:stretch>
        </p:blipFill>
        <p:spPr bwMode="auto">
          <a:xfrm>
            <a:off x="7620000" y="3124200"/>
            <a:ext cx="533400" cy="609600"/>
          </a:xfrm>
          <a:prstGeom prst="rect">
            <a:avLst/>
          </a:prstGeom>
          <a:noFill/>
          <a:ln w="9525">
            <a:noFill/>
            <a:miter lim="800000"/>
            <a:headEnd/>
            <a:tailEnd/>
          </a:ln>
          <a:effectLst/>
        </p:spPr>
      </p:pic>
      <p:pic>
        <p:nvPicPr>
          <p:cNvPr id="29" name="Picture 2" descr="C:\Users\Robyn G\Desktop\3AM_RoundLogo_2014.png">
            <a:hlinkClick r:id="rId62"/>
          </p:cNvPr>
          <p:cNvPicPr>
            <a:picLocks noChangeAspect="1" noChangeArrowheads="1"/>
          </p:cNvPicPr>
          <p:nvPr/>
        </p:nvPicPr>
        <p:blipFill>
          <a:blip r:embed="rId63" cstate="print"/>
          <a:srcRect/>
          <a:stretch>
            <a:fillRect/>
          </a:stretch>
        </p:blipFill>
        <p:spPr bwMode="auto">
          <a:xfrm>
            <a:off x="4343400" y="3124200"/>
            <a:ext cx="533400" cy="609600"/>
          </a:xfrm>
          <a:prstGeom prst="rect">
            <a:avLst/>
          </a:prstGeom>
          <a:noFill/>
        </p:spPr>
      </p:pic>
      <p:pic>
        <p:nvPicPr>
          <p:cNvPr id="30" name="Picture 2" descr="C:\Users\Robyn G\Desktop\Rainbow Arrows Clipart Set\Clipart Credit Images (Required)\ClipartCredit_TeachersPayTeachers.png">
            <a:hlinkClick r:id="rId64"/>
          </p:cNvPr>
          <p:cNvPicPr>
            <a:picLocks noChangeAspect="1" noChangeArrowheads="1"/>
          </p:cNvPicPr>
          <p:nvPr/>
        </p:nvPicPr>
        <p:blipFill>
          <a:blip r:embed="rId65" cstate="print"/>
          <a:srcRect/>
          <a:stretch>
            <a:fillRect/>
          </a:stretch>
        </p:blipFill>
        <p:spPr bwMode="auto">
          <a:xfrm>
            <a:off x="6858000" y="3962400"/>
            <a:ext cx="609600" cy="7302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81000" y="27432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smtClean="0">
                <a:latin typeface="+mj-lt"/>
                <a:ea typeface="+mj-ea"/>
                <a:cs typeface="+mj-cs"/>
              </a:rPr>
              <a:t>At the conclusion of a lab you should clean up your entire area making sure to include the following:</a:t>
            </a:r>
          </a:p>
          <a:p>
            <a:pPr marL="0" marR="0" lvl="0" indent="0" algn="ctr"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Throw</a:t>
            </a:r>
            <a:r>
              <a:rPr kumimoji="0" lang="en-US" sz="4000" b="1" i="0" u="none" strike="noStrike" kern="1200" cap="none" spc="0" normalizeH="0" noProof="0" dirty="0" smtClean="0">
                <a:ln>
                  <a:noFill/>
                </a:ln>
                <a:solidFill>
                  <a:schemeClr val="tx1"/>
                </a:solidFill>
                <a:effectLst/>
                <a:uLnTx/>
                <a:uFillTx/>
                <a:latin typeface="+mj-lt"/>
                <a:ea typeface="+mj-ea"/>
                <a:cs typeface="+mj-cs"/>
              </a:rPr>
              <a:t> away any trash – check the table and the floor</a:t>
            </a:r>
          </a:p>
          <a:p>
            <a:pPr marL="0" marR="0" lvl="0" indent="0" algn="ctr" defTabSz="914400" rtl="0" eaLnBrk="1" fontAlgn="auto" latinLnBrk="0" hangingPunct="1">
              <a:lnSpc>
                <a:spcPct val="100000"/>
              </a:lnSpc>
              <a:spcBef>
                <a:spcPct val="0"/>
              </a:spcBef>
              <a:spcAft>
                <a:spcPts val="0"/>
              </a:spcAft>
              <a:buClrTx/>
              <a:buSzTx/>
              <a:buFont typeface="Arial" pitchFamily="34" charset="0"/>
              <a:buChar char="•"/>
              <a:tabLst/>
              <a:defRPr/>
            </a:pPr>
            <a:r>
              <a:rPr lang="en-US" sz="4000" b="1" baseline="0" dirty="0" smtClean="0">
                <a:latin typeface="+mj-lt"/>
                <a:ea typeface="+mj-ea"/>
                <a:cs typeface="+mj-cs"/>
              </a:rPr>
              <a:t>Dispose of chemicals as directed by your teacher</a:t>
            </a:r>
          </a:p>
          <a:p>
            <a:pPr marL="0" marR="0" lvl="0" indent="0" algn="ctr"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4000" b="1" i="0" u="none" strike="noStrike" kern="1200" cap="none" spc="0" normalizeH="0" noProof="0" dirty="0" smtClean="0">
                <a:ln>
                  <a:noFill/>
                </a:ln>
                <a:solidFill>
                  <a:schemeClr val="tx1"/>
                </a:solidFill>
                <a:effectLst/>
                <a:uLnTx/>
                <a:uFillTx/>
                <a:latin typeface="+mj-lt"/>
                <a:ea typeface="+mj-ea"/>
                <a:cs typeface="+mj-cs"/>
              </a:rPr>
              <a:t>Return materials to their assigned locations</a:t>
            </a:r>
          </a:p>
          <a:p>
            <a:pPr marL="0" marR="0" lvl="0" indent="0" algn="ctr" defTabSz="914400" rtl="0" eaLnBrk="1" fontAlgn="auto" latinLnBrk="0" hangingPunct="1">
              <a:lnSpc>
                <a:spcPct val="100000"/>
              </a:lnSpc>
              <a:spcBef>
                <a:spcPct val="0"/>
              </a:spcBef>
              <a:spcAft>
                <a:spcPts val="0"/>
              </a:spcAft>
              <a:buClrTx/>
              <a:buSzTx/>
              <a:buFont typeface="Arial" pitchFamily="34" charset="0"/>
              <a:buChar char="•"/>
              <a:tabLst/>
              <a:defRPr/>
            </a:pPr>
            <a:r>
              <a:rPr lang="en-US" sz="4000" b="1" baseline="0" dirty="0" smtClean="0">
                <a:latin typeface="+mj-lt"/>
                <a:ea typeface="+mj-ea"/>
                <a:cs typeface="+mj-cs"/>
              </a:rPr>
              <a:t>WASH YOUR HANDS!!!</a:t>
            </a:r>
            <a:endParaRPr kumimoji="0" lang="en-US" sz="40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Left Arrow 2">
            <a:hlinkClick r:id="rId2" action="ppaction://hlinksldjump"/>
          </p:cNvPr>
          <p:cNvSpPr/>
          <p:nvPr/>
        </p:nvSpPr>
        <p:spPr>
          <a:xfrm>
            <a:off x="457200" y="6172200"/>
            <a:ext cx="990600" cy="457200"/>
          </a:xfrm>
          <a:prstGeom prst="leftArrow">
            <a:avLst/>
          </a:prstGeom>
          <a:solidFill>
            <a:srgbClr val="FF0000"/>
          </a:solidFill>
          <a:ln w="31750">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381000" y="16002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ln w="25400">
                  <a:solidFill>
                    <a:schemeClr val="tx1"/>
                  </a:solidFill>
                </a:ln>
                <a:latin typeface="+mj-lt"/>
                <a:ea typeface="+mj-ea"/>
                <a:cs typeface="+mj-cs"/>
              </a:rPr>
              <a:t>10</a:t>
            </a:r>
            <a:r>
              <a:rPr kumimoji="0" lang="en-US" sz="6000" b="1" i="0" u="none" strike="noStrike" kern="1200" cap="none" spc="0" normalizeH="0" baseline="0" noProof="0" dirty="0" smtClean="0">
                <a:ln w="25400">
                  <a:solidFill>
                    <a:schemeClr val="tx1"/>
                  </a:solidFill>
                </a:ln>
                <a:effectLst/>
                <a:uLnTx/>
                <a:uFillTx/>
                <a:latin typeface="+mj-lt"/>
                <a:ea typeface="+mj-ea"/>
                <a:cs typeface="+mj-cs"/>
              </a:rPr>
              <a:t> points</a:t>
            </a:r>
            <a:r>
              <a:rPr kumimoji="0" lang="en-US" sz="6000" b="0" i="0" u="none" strike="noStrike" kern="1200" cap="none" spc="0" normalizeH="0" baseline="0" noProof="0" dirty="0" smtClean="0">
                <a:ln>
                  <a:noFill/>
                </a:ln>
                <a:solidFill>
                  <a:schemeClr val="tx1"/>
                </a:solidFill>
                <a:effectLst/>
                <a:uLnTx/>
                <a:uFillTx/>
                <a:latin typeface="+mj-lt"/>
                <a:ea typeface="+mj-ea"/>
                <a:cs typeface="+mj-cs"/>
              </a:rPr>
              <a:t/>
            </a:r>
            <a:br>
              <a:rPr kumimoji="0" lang="en-US" sz="6000" b="0" i="0" u="none" strike="noStrike" kern="1200" cap="none" spc="0" normalizeH="0" baseline="0" noProof="0" dirty="0" smtClean="0">
                <a:ln>
                  <a:noFill/>
                </a:ln>
                <a:solidFill>
                  <a:schemeClr val="tx1"/>
                </a:solidFill>
                <a:effectLst/>
                <a:uLnTx/>
                <a:uFillTx/>
                <a:latin typeface="+mj-lt"/>
                <a:ea typeface="+mj-ea"/>
                <a:cs typeface="+mj-cs"/>
              </a:rPr>
            </a:br>
            <a:r>
              <a:rPr kumimoji="0" lang="en-US" sz="2000" b="0" i="0" u="none" strike="noStrike" kern="1200" cap="none" spc="0" normalizeH="0" baseline="0" noProof="0" dirty="0" smtClean="0">
                <a:ln>
                  <a:noFill/>
                </a:ln>
                <a:solidFill>
                  <a:schemeClr val="tx1"/>
                </a:solidFill>
                <a:effectLst/>
                <a:uLnTx/>
                <a:uFillTx/>
                <a:latin typeface="+mj-lt"/>
                <a:ea typeface="+mj-ea"/>
                <a:cs typeface="+mj-cs"/>
              </a:rPr>
              <a:t/>
            </a:r>
            <a:br>
              <a:rPr kumimoji="0" lang="en-US" sz="2000" b="0" i="0" u="none" strike="noStrike" kern="1200" cap="none" spc="0" normalizeH="0" baseline="0" noProof="0" dirty="0" smtClean="0">
                <a:ln>
                  <a:noFill/>
                </a:ln>
                <a:solidFill>
                  <a:schemeClr val="tx1"/>
                </a:solidFill>
                <a:effectLst/>
                <a:uLnTx/>
                <a:uFillTx/>
                <a:latin typeface="+mj-lt"/>
                <a:ea typeface="+mj-ea"/>
                <a:cs typeface="+mj-cs"/>
              </a:rPr>
            </a:br>
            <a:r>
              <a:rPr lang="en-US" sz="6000" dirty="0" smtClean="0">
                <a:latin typeface="+mj-lt"/>
                <a:ea typeface="+mj-ea"/>
                <a:cs typeface="+mj-cs"/>
              </a:rPr>
              <a:t>Identify 3 situations that require you to use safety goggles.</a:t>
            </a:r>
            <a:endParaRPr kumimoji="0" lang="en-US" sz="6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46082" name="Picture 2" descr="http://cdn.teachersource.com/images/products/pop/safe157.jpg"/>
          <p:cNvPicPr>
            <a:picLocks noChangeAspect="1" noChangeArrowheads="1"/>
          </p:cNvPicPr>
          <p:nvPr/>
        </p:nvPicPr>
        <p:blipFill>
          <a:blip r:embed="rId2" cstate="print"/>
          <a:srcRect/>
          <a:stretch>
            <a:fillRect/>
          </a:stretch>
        </p:blipFill>
        <p:spPr bwMode="auto">
          <a:xfrm>
            <a:off x="2514600" y="4267200"/>
            <a:ext cx="4114800" cy="239406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81000" y="27432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smtClean="0">
                <a:latin typeface="+mj-lt"/>
                <a:ea typeface="+mj-ea"/>
                <a:cs typeface="+mj-cs"/>
              </a:rPr>
              <a:t>3 situations that require you to use safety goggles are:</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b="1" dirty="0" smtClean="0">
                <a:latin typeface="+mj-lt"/>
                <a:ea typeface="+mj-ea"/>
                <a:cs typeface="+mj-cs"/>
              </a:rPr>
              <a:t>Any time you work with…</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b="1" dirty="0" smtClean="0">
                <a:latin typeface="+mj-lt"/>
                <a:ea typeface="+mj-ea"/>
                <a:cs typeface="+mj-cs"/>
              </a:rPr>
              <a:t>1. </a:t>
            </a:r>
            <a:r>
              <a:rPr lang="en-US" sz="5400" b="1" dirty="0" smtClean="0">
                <a:solidFill>
                  <a:srgbClr val="FF0000"/>
                </a:solidFill>
                <a:latin typeface="+mj-lt"/>
                <a:ea typeface="+mj-ea"/>
                <a:cs typeface="+mj-cs"/>
              </a:rPr>
              <a:t>heat</a:t>
            </a:r>
            <a:endParaRPr kumimoji="0" lang="en-US" sz="5400" b="1" i="0" u="none" strike="noStrike" kern="1200" cap="none" spc="0" normalizeH="0" noProof="0" dirty="0" smtClean="0">
              <a:ln>
                <a:noFill/>
              </a:ln>
              <a:solidFill>
                <a:srgbClr val="FF000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b="1" dirty="0" smtClean="0">
                <a:latin typeface="+mj-lt"/>
                <a:ea typeface="+mj-ea"/>
                <a:cs typeface="+mj-cs"/>
              </a:rPr>
              <a:t>2. </a:t>
            </a:r>
            <a:r>
              <a:rPr lang="en-US" sz="5400" b="1" dirty="0" smtClean="0">
                <a:solidFill>
                  <a:srgbClr val="FF0000"/>
                </a:solidFill>
                <a:latin typeface="+mj-lt"/>
                <a:ea typeface="+mj-ea"/>
                <a:cs typeface="+mj-cs"/>
              </a:rPr>
              <a:t>chemicals</a:t>
            </a:r>
            <a:endParaRPr kumimoji="0" lang="en-US" sz="5400" b="1" i="0" u="none" strike="noStrike" kern="1200" cap="none" spc="0" normalizeH="0" noProof="0" dirty="0" smtClean="0">
              <a:ln>
                <a:noFill/>
              </a:ln>
              <a:solidFill>
                <a:srgbClr val="FF000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b="1" dirty="0" smtClean="0">
                <a:latin typeface="+mj-lt"/>
                <a:ea typeface="+mj-ea"/>
                <a:cs typeface="+mj-cs"/>
              </a:rPr>
              <a:t>3. </a:t>
            </a:r>
            <a:r>
              <a:rPr lang="en-US" sz="5400" b="1" dirty="0" smtClean="0">
                <a:solidFill>
                  <a:srgbClr val="FF0000"/>
                </a:solidFill>
                <a:latin typeface="+mj-lt"/>
                <a:ea typeface="+mj-ea"/>
                <a:cs typeface="+mj-cs"/>
              </a:rPr>
              <a:t>sharp objects</a:t>
            </a:r>
            <a:endParaRPr lang="en-US" sz="5400" b="1" baseline="0" dirty="0" smtClean="0">
              <a:solidFill>
                <a:srgbClr val="FF0000"/>
              </a:solidFill>
              <a:latin typeface="+mj-lt"/>
              <a:ea typeface="+mj-ea"/>
              <a:cs typeface="+mj-cs"/>
            </a:endParaRPr>
          </a:p>
        </p:txBody>
      </p:sp>
      <p:sp>
        <p:nvSpPr>
          <p:cNvPr id="4" name="Left Arrow 3">
            <a:hlinkClick r:id="rId2" action="ppaction://hlinksldjump"/>
          </p:cNvPr>
          <p:cNvSpPr/>
          <p:nvPr/>
        </p:nvSpPr>
        <p:spPr>
          <a:xfrm>
            <a:off x="457200" y="6172200"/>
            <a:ext cx="990600" cy="457200"/>
          </a:xfrm>
          <a:prstGeom prst="leftArrow">
            <a:avLst/>
          </a:prstGeom>
          <a:solidFill>
            <a:srgbClr val="FF0000"/>
          </a:solidFill>
          <a:ln w="31750">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p>
            <a:r>
              <a:rPr lang="en-US" sz="6000" b="1" dirty="0" smtClean="0">
                <a:ln w="25400">
                  <a:solidFill>
                    <a:schemeClr val="tx1"/>
                  </a:solidFill>
                </a:ln>
                <a:solidFill>
                  <a:srgbClr val="92D050"/>
                </a:solidFill>
              </a:rPr>
              <a:t/>
            </a:r>
            <a:br>
              <a:rPr lang="en-US" sz="6000" b="1" dirty="0" smtClean="0">
                <a:ln w="25400">
                  <a:solidFill>
                    <a:schemeClr val="tx1"/>
                  </a:solidFill>
                </a:ln>
                <a:solidFill>
                  <a:srgbClr val="92D050"/>
                </a:solidFill>
              </a:rPr>
            </a:br>
            <a:r>
              <a:rPr lang="en-US" sz="6000" b="1" dirty="0">
                <a:ln w="25400">
                  <a:solidFill>
                    <a:schemeClr val="tx1"/>
                  </a:solidFill>
                </a:ln>
                <a:solidFill>
                  <a:srgbClr val="92D050"/>
                </a:solidFill>
              </a:rPr>
              <a:t/>
            </a:r>
            <a:br>
              <a:rPr lang="en-US" sz="6000" b="1" dirty="0">
                <a:ln w="25400">
                  <a:solidFill>
                    <a:schemeClr val="tx1"/>
                  </a:solidFill>
                </a:ln>
                <a:solidFill>
                  <a:srgbClr val="92D050"/>
                </a:solidFill>
              </a:rPr>
            </a:br>
            <a:endParaRPr lang="en-US" sz="6000" dirty="0"/>
          </a:p>
        </p:txBody>
      </p:sp>
      <p:sp>
        <p:nvSpPr>
          <p:cNvPr id="9" name="Title 1"/>
          <p:cNvSpPr txBox="1">
            <a:spLocks/>
          </p:cNvSpPr>
          <p:nvPr/>
        </p:nvSpPr>
        <p:spPr>
          <a:xfrm>
            <a:off x="381000" y="27432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noProof="0" dirty="0" smtClean="0">
                <a:ln w="25400">
                  <a:solidFill>
                    <a:schemeClr val="tx1"/>
                  </a:solidFill>
                </a:ln>
                <a:latin typeface="+mj-lt"/>
                <a:ea typeface="+mj-ea"/>
                <a:cs typeface="+mj-cs"/>
              </a:rPr>
              <a:t>10</a:t>
            </a:r>
            <a:r>
              <a:rPr kumimoji="0" lang="en-US" sz="6000" b="1" i="0" u="none" strike="noStrike" kern="1200" cap="none" spc="0" normalizeH="0" baseline="0" noProof="0" dirty="0" smtClean="0">
                <a:ln w="25400">
                  <a:solidFill>
                    <a:schemeClr val="tx1"/>
                  </a:solidFill>
                </a:ln>
                <a:effectLst/>
                <a:uLnTx/>
                <a:uFillTx/>
                <a:latin typeface="+mj-lt"/>
                <a:ea typeface="+mj-ea"/>
                <a:cs typeface="+mj-cs"/>
              </a:rPr>
              <a:t> points</a:t>
            </a:r>
            <a:r>
              <a:rPr kumimoji="0" lang="en-US" sz="6000" b="0" i="0" u="none" strike="noStrike" kern="1200" cap="none" spc="0" normalizeH="0" baseline="0" noProof="0" dirty="0" smtClean="0">
                <a:ln>
                  <a:noFill/>
                </a:ln>
                <a:solidFill>
                  <a:schemeClr val="tx1"/>
                </a:solidFill>
                <a:effectLst/>
                <a:uLnTx/>
                <a:uFillTx/>
                <a:latin typeface="+mj-lt"/>
                <a:ea typeface="+mj-ea"/>
                <a:cs typeface="+mj-cs"/>
              </a:rPr>
              <a:t/>
            </a:r>
            <a:br>
              <a:rPr kumimoji="0" lang="en-US" sz="6000" b="0" i="0" u="none" strike="noStrike" kern="1200" cap="none" spc="0" normalizeH="0" baseline="0" noProof="0" dirty="0" smtClean="0">
                <a:ln>
                  <a:noFill/>
                </a:ln>
                <a:solidFill>
                  <a:schemeClr val="tx1"/>
                </a:solidFill>
                <a:effectLst/>
                <a:uLnTx/>
                <a:uFillTx/>
                <a:latin typeface="+mj-lt"/>
                <a:ea typeface="+mj-ea"/>
                <a:cs typeface="+mj-cs"/>
              </a:rPr>
            </a:br>
            <a:r>
              <a:rPr kumimoji="0" lang="en-US" sz="2000" b="0" i="0" u="none" strike="noStrike" kern="1200" cap="none" spc="0" normalizeH="0" baseline="0" noProof="0" dirty="0" smtClean="0">
                <a:ln>
                  <a:noFill/>
                </a:ln>
                <a:solidFill>
                  <a:schemeClr val="tx1"/>
                </a:solidFill>
                <a:effectLst/>
                <a:uLnTx/>
                <a:uFillTx/>
                <a:latin typeface="+mj-lt"/>
                <a:ea typeface="+mj-ea"/>
                <a:cs typeface="+mj-cs"/>
              </a:rPr>
              <a:t/>
            </a:r>
            <a:br>
              <a:rPr kumimoji="0" lang="en-US" sz="2000" b="0" i="0" u="none" strike="noStrike" kern="1200" cap="none" spc="0" normalizeH="0" baseline="0" noProof="0" dirty="0" smtClean="0">
                <a:ln>
                  <a:noFill/>
                </a:ln>
                <a:solidFill>
                  <a:schemeClr val="tx1"/>
                </a:solidFill>
                <a:effectLst/>
                <a:uLnTx/>
                <a:uFillTx/>
                <a:latin typeface="+mj-lt"/>
                <a:ea typeface="+mj-ea"/>
                <a:cs typeface="+mj-cs"/>
              </a:rPr>
            </a:br>
            <a:r>
              <a:rPr lang="en-US" sz="6000" dirty="0" smtClean="0">
                <a:latin typeface="+mj-lt"/>
                <a:ea typeface="+mj-ea"/>
                <a:cs typeface="+mj-cs"/>
              </a:rPr>
              <a:t>What is </a:t>
            </a:r>
            <a:r>
              <a:rPr lang="en-US" sz="6000" b="1" dirty="0" smtClean="0">
                <a:solidFill>
                  <a:srgbClr val="FF0000"/>
                </a:solidFill>
                <a:latin typeface="+mj-lt"/>
                <a:ea typeface="+mj-ea"/>
                <a:cs typeface="+mj-cs"/>
              </a:rPr>
              <a:t>wafting</a:t>
            </a:r>
            <a:r>
              <a:rPr lang="en-US" sz="6000" dirty="0" smtClean="0">
                <a:latin typeface="+mj-lt"/>
                <a:ea typeface="+mj-ea"/>
                <a:cs typeface="+mj-cs"/>
              </a:rPr>
              <a:t>? When would this technique be used?</a:t>
            </a:r>
            <a:endParaRPr kumimoji="0" lang="en-US" sz="60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92D05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20868</TotalTime>
  <Words>1186</Words>
  <Application>Microsoft Office PowerPoint</Application>
  <PresentationFormat>On-screen Show (4:3)</PresentationFormat>
  <Paragraphs>169</Paragraphs>
  <Slides>50</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Aharoni</vt:lpstr>
      <vt:lpstr>Arial</vt:lpstr>
      <vt:lpstr>Calibri</vt:lpstr>
      <vt:lpstr>Comic Sans MS</vt:lpstr>
      <vt:lpstr>Janda Siesta Sunrise</vt:lpstr>
      <vt:lpstr>KG Shake it Off Chunky</vt:lpstr>
      <vt:lpstr>KG Turning Tables</vt:lpstr>
      <vt:lpstr>PondMaggie</vt:lpstr>
      <vt:lpstr>Wingdings</vt:lpstr>
      <vt:lpstr>Office Theme</vt:lpstr>
      <vt:lpstr>PowerPoint Presentation</vt:lpstr>
      <vt:lpstr>Directions</vt:lpstr>
      <vt:lpstr>PowerPoint Presentation</vt:lpstr>
      <vt:lpstr>Great job!  Thanks for playing! </vt:lpstr>
      <vt:lpstr>PowerPoint Presentation</vt:lpstr>
      <vt:lpstr>PowerPoint Presentation</vt:lpstr>
      <vt:lpstr>PowerPoint Presentation</vt:lpstr>
      <vt:lpstr>PowerPoint Presentation</vt:lpstr>
      <vt:lpstr>  </vt:lpstr>
      <vt:lpstr>PowerPoint Presentation</vt:lpstr>
      <vt:lpstr>  </vt:lpstr>
      <vt:lpstr>PowerPoint Presentation</vt:lpstr>
      <vt:lpstr>  </vt:lpstr>
      <vt:lpstr>  </vt:lpstr>
      <vt:lpstr>PowerPoint Presentation</vt:lpstr>
      <vt:lpstr>  </vt:lpstr>
      <vt:lpstr>PowerPoint Presentation</vt:lpstr>
      <vt:lpstr>  </vt:lpstr>
      <vt:lpstr>PowerPoint Presentation</vt:lpstr>
      <vt:lpstr>PowerPoint Presentation</vt:lpstr>
      <vt:lpstr>  </vt:lpstr>
      <vt:lpstr>PowerPoint Presentation</vt:lpstr>
      <vt:lpstr>  </vt:lpstr>
      <vt:lpstr>  </vt:lpstr>
      <vt:lpstr>  </vt:lpstr>
      <vt:lpstr>  </vt:lpstr>
      <vt:lpstr>  </vt:lpstr>
      <vt:lpstr>  </vt:lpstr>
      <vt:lpstr>PowerPoint Presentation</vt:lpstr>
      <vt:lpstr>  </vt:lpstr>
      <vt:lpstr>PowerPoint Presentation</vt:lpstr>
      <vt:lpstr>  </vt:lpstr>
      <vt:lpstr>  </vt:lpstr>
      <vt:lpstr>PowerPoint Presentation</vt:lpstr>
      <vt:lpstr>  </vt:lpstr>
      <vt:lpstr>  </vt:lpstr>
      <vt:lpstr>PowerPoint Presentation</vt:lpstr>
      <vt:lpstr>  </vt:lpstr>
      <vt:lpstr>PowerPoint Presentation</vt:lpstr>
      <vt:lpstr>  </vt:lpstr>
      <vt:lpstr>PowerPoint Presentation</vt:lpstr>
      <vt:lpstr>  </vt:lpstr>
      <vt:lpstr>PowerPoint Presentation</vt:lpstr>
      <vt:lpstr>  </vt:lpstr>
      <vt:lpstr>PowerPoint Presentation</vt:lpstr>
      <vt:lpstr>PowerPoint Presentation</vt:lpstr>
      <vt:lpstr>  </vt:lpstr>
      <vt:lpstr>PowerPoint Presentation</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Robyn G</dc:creator>
  <cp:lastModifiedBy>Christal Keeton</cp:lastModifiedBy>
  <cp:revision>902</cp:revision>
  <dcterms:created xsi:type="dcterms:W3CDTF">2015-04-22T15:07:18Z</dcterms:created>
  <dcterms:modified xsi:type="dcterms:W3CDTF">2017-05-10T18:40:41Z</dcterms:modified>
</cp:coreProperties>
</file>